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1E910-7430-42B3-9622-9B30D696C0E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F9F50-D48A-4121-953F-C020FFF4C7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14282" y="214290"/>
            <a:ext cx="8715436" cy="6429420"/>
          </a:xfrm>
          <a:prstGeom prst="rect">
            <a:avLst/>
          </a:prstGeom>
          <a:solidFill>
            <a:schemeClr val="bg1"/>
          </a:solidFill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0_879f8_50c92a17_M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929454" y="3429000"/>
            <a:ext cx="1765374" cy="30437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yka.kz/_dr/3/89037322.png" TargetMode="External"/><Relationship Id="rId7" Type="http://schemas.openxmlformats.org/officeDocument/2006/relationships/hyperlink" Target="http://img-fotki.yandex.ru/get/6410/16969765.50/0_69197_fe386da9_M.png" TargetMode="External"/><Relationship Id="rId2" Type="http://schemas.openxmlformats.org/officeDocument/2006/relationships/hyperlink" Target="http://img-fotki.yandex.ru/get/9502/16969765.1b3/0_879f8_50c92a17_M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-fotki.yandex.ru/get/9171/16969765.1bd/0_880e1_5726f50e_M.png" TargetMode="External"/><Relationship Id="rId5" Type="http://schemas.openxmlformats.org/officeDocument/2006/relationships/hyperlink" Target="http://img-fotki.yandex.ru/get/9164/16969765.1b5/0_87ae7_ac6993f4_M.png" TargetMode="External"/><Relationship Id="rId4" Type="http://schemas.openxmlformats.org/officeDocument/2006/relationships/hyperlink" Target="http://kira-scrap.ru/KATALOG/MULTY_NASCHI/1/0_8c146_8397ea83_M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357289" y="357166"/>
            <a:ext cx="69294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МКОУ «СОШ ст. Евсино»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Искитимского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района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Новосибирской области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95288" y="1285861"/>
            <a:ext cx="8391554" cy="2214578"/>
          </a:xfrm>
          <a:noFill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Тренажёр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ого сфотографировал Шарик?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042988" y="5516563"/>
            <a:ext cx="71009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Автор:   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Фокина Лидия Петровна,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Рамка 7"/>
          <p:cNvSpPr/>
          <p:nvPr/>
        </p:nvSpPr>
        <p:spPr>
          <a:xfrm rot="20861877">
            <a:off x="785786" y="3500438"/>
            <a:ext cx="2143140" cy="2714644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/>
          <p:cNvSpPr/>
          <p:nvPr/>
        </p:nvSpPr>
        <p:spPr>
          <a:xfrm rot="20861877">
            <a:off x="1151709" y="555347"/>
            <a:ext cx="1358861" cy="1569570"/>
          </a:xfrm>
          <a:prstGeom prst="frame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/>
          <p:cNvSpPr/>
          <p:nvPr/>
        </p:nvSpPr>
        <p:spPr>
          <a:xfrm rot="1233117">
            <a:off x="6825747" y="534562"/>
            <a:ext cx="1315708" cy="1682657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4214810" y="3143248"/>
            <a:ext cx="1878548" cy="2340288"/>
          </a:xfrm>
          <a:prstGeom prst="frame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4" name="Рисунок 13" descr="0_8c146_8397ea83_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857232"/>
            <a:ext cx="785818" cy="1066722"/>
          </a:xfrm>
          <a:prstGeom prst="rect">
            <a:avLst/>
          </a:prstGeom>
        </p:spPr>
      </p:pic>
      <p:pic>
        <p:nvPicPr>
          <p:cNvPr id="15" name="Рисунок 14" descr="0_87ae7_ac6993f4_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887021" flipH="1">
            <a:off x="1106455" y="3916287"/>
            <a:ext cx="1459143" cy="1878727"/>
          </a:xfrm>
          <a:prstGeom prst="rect">
            <a:avLst/>
          </a:prstGeom>
        </p:spPr>
      </p:pic>
      <p:pic>
        <p:nvPicPr>
          <p:cNvPr id="16" name="Рисунок 15" descr="0_880e1_5726f50e_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245591">
            <a:off x="7059261" y="832454"/>
            <a:ext cx="884273" cy="1056900"/>
          </a:xfrm>
          <a:prstGeom prst="rect">
            <a:avLst/>
          </a:prstGeom>
        </p:spPr>
      </p:pic>
      <p:pic>
        <p:nvPicPr>
          <p:cNvPr id="17" name="Рисунок 16" descr="0_69197_fe386da9_M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00562" y="3429000"/>
            <a:ext cx="1280942" cy="1804144"/>
          </a:xfrm>
          <a:prstGeom prst="rect">
            <a:avLst/>
          </a:prstGeom>
        </p:spPr>
      </p:pic>
      <p:sp>
        <p:nvSpPr>
          <p:cNvPr id="18" name="Управляющая кнопка: документ 17">
            <a:hlinkClick r:id="" action="ppaction://hlinkshowjump?jump=lastslide" highlightClick="1"/>
          </p:cNvPr>
          <p:cNvSpPr/>
          <p:nvPr/>
        </p:nvSpPr>
        <p:spPr>
          <a:xfrm>
            <a:off x="357158" y="285728"/>
            <a:ext cx="500066" cy="642942"/>
          </a:xfrm>
          <a:prstGeom prst="actionButtonDocumen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571504" cy="500066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8" name="Прямоугольник 7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2714612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2714612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500042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Найди разность чисел 20 и 8.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10" name="Прямоугольник 9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2714612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285728"/>
            <a:ext cx="6000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Сколько нужно прибавить к 5, чтобы получить 20?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14348" y="285728"/>
            <a:ext cx="600079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МОЛОДЕЦ!</a:t>
            </a:r>
            <a:endParaRPr lang="ru-RU" sz="4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Управляющая кнопка: настраиваемая 14">
            <a:hlinkClick r:id="" action="ppaction://hlinkshowjump?jump=endshow" highlightClick="1"/>
          </p:cNvPr>
          <p:cNvSpPr/>
          <p:nvPr/>
        </p:nvSpPr>
        <p:spPr>
          <a:xfrm>
            <a:off x="7572396" y="357166"/>
            <a:ext cx="1214446" cy="428628"/>
          </a:xfrm>
          <a:prstGeom prst="actionButtonBlank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ВЫХОД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Используемые источники: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6543692" cy="507209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Шарик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http://img-fotki.yandex.ru/get/9502/16969765.1b3/0_879f8_50c92a17_M.png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Капитошка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http://yka.kz/_dr/3/89037322.png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Комар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http://kira-scrap.ru/KATALOG/MULTY_NASCHI/1/0_8c146_8397ea83_M.png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Колобок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http://img-fotki.yandex.ru/get/9164/16969765.1b5/0_87ae7_ac6993f4_M.png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Лягушонок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http://img-fotki.yandex.ru/get/9171/16969765.1bd/0_880e1_5726f50e_M.png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Золотая рыбка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http://img-fotki.yandex.ru/get/6410/16969765.50/0_69197_fe386da9_M.png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286776" y="6000768"/>
            <a:ext cx="571504" cy="500066"/>
          </a:xfrm>
          <a:prstGeom prst="actionButtonReturn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67151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Дорогой друг!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Шарик очень любит фотографировать. Хочешь узнать кого он сфотографировал? 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Для этого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ответь на вопрос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выбери правильный ответ.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Если ты ответишь правильно,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 перейдёшь к следующему заданию.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Желаю удачи!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571504" cy="500066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5" name="Прямоугольник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85786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85786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85786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43438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4643438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43438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500042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число состоит из 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6 ед.?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5" name="Прямоугольник 4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785786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785786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785786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2714612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4643438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2714612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2714612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4643438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214290"/>
            <a:ext cx="6000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число  стоит между числами 10 и 12?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6" name="Прямоугольник 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85786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785786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43438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43438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500042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число идёт после числа 16?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6" name="Прямоугольник 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85786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4643438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43438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500042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число стоит перед числом14?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6" name="Прямоугольник 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85786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4643438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500042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число больше 17 на 2?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6" name="Прямоугольник 5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785786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2714612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2714612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2714612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500042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Найди разность чисел 16 и 2.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000100" y="1214422"/>
            <a:ext cx="5286412" cy="5286412"/>
          </a:xfrm>
          <a:prstGeom prst="fram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 descr="890373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453652"/>
            <a:ext cx="4744216" cy="4797266"/>
          </a:xfrm>
          <a:prstGeom prst="rect">
            <a:avLst/>
          </a:prstGeom>
        </p:spPr>
      </p:pic>
      <p:sp>
        <p:nvSpPr>
          <p:cNvPr id="8" name="Прямоугольник 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12144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2714612" y="300037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2714612" y="4786322"/>
            <a:ext cx="1928826" cy="178595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214290"/>
            <a:ext cx="6000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Первое слагаемое 10, второе 8. Найди сумму.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F000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211</Words>
  <Application>Microsoft Office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Тренажёр  «Кого сфотографировал Шарик?»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Используемые 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Тренажёр  «Кого сфотографировал Шарик?»</dc:title>
  <dc:creator>User</dc:creator>
  <cp:lastModifiedBy>User</cp:lastModifiedBy>
  <cp:revision>2</cp:revision>
  <dcterms:created xsi:type="dcterms:W3CDTF">2014-05-11T16:07:47Z</dcterms:created>
  <dcterms:modified xsi:type="dcterms:W3CDTF">2014-05-11T17:16:57Z</dcterms:modified>
</cp:coreProperties>
</file>