
<file path=[Content_Types].xml><?xml version="1.0" encoding="utf-8"?>
<Types xmlns="http://schemas.openxmlformats.org/package/2006/content-types"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2" Type="http://schemas.openxmlformats.org/officeDocument/2006/relationships/presProps" Target="presProps.xml"/><Relationship Id="rId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3" Type="http://schemas.openxmlformats.org/officeDocument/2006/relationships/tableStyles" Target="tableStyles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0" name="Shape 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 flipH="1" rot="10800000">
            <a:off x="0" y="2984999"/>
            <a:ext cx="9144000" cy="215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" name="Shape 10"/>
          <p:cNvSpPr/>
          <p:nvPr/>
        </p:nvSpPr>
        <p:spPr>
          <a:xfrm>
            <a:off x="0" y="2393175"/>
            <a:ext cx="4617372" cy="590502"/>
          </a:xfrm>
          <a:custGeom>
            <a:pathLst>
              <a:path extrusionOk="0" h="1108924" w="4617373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 flipH="1" rot="10800000">
            <a:off x="0" y="2983958"/>
            <a:ext cx="4617372" cy="571095"/>
          </a:xfrm>
          <a:custGeom>
            <a:pathLst>
              <a:path extrusionOk="0" h="1108924" w="4617373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 txBox="1"/>
          <p:nvPr>
            <p:ph type="ctrTitle"/>
          </p:nvPr>
        </p:nvSpPr>
        <p:spPr>
          <a:xfrm>
            <a:off x="685800" y="1746892"/>
            <a:ext cx="7772400" cy="12380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defRPr/>
            </a:lvl1pPr>
            <a:lvl2pPr algn="ctr">
              <a:spcBef>
                <a:spcPts val="0"/>
              </a:spcBef>
              <a:defRPr/>
            </a:lvl2pPr>
            <a:lvl3pPr algn="ctr">
              <a:spcBef>
                <a:spcPts val="0"/>
              </a:spcBef>
              <a:defRPr/>
            </a:lvl3pPr>
            <a:lvl4pPr algn="ctr">
              <a:spcBef>
                <a:spcPts val="0"/>
              </a:spcBef>
              <a:defRPr/>
            </a:lvl4pPr>
            <a:lvl5pPr algn="ctr">
              <a:spcBef>
                <a:spcPts val="0"/>
              </a:spcBef>
              <a:defRPr/>
            </a:lvl5pPr>
            <a:lvl6pPr algn="ctr">
              <a:spcBef>
                <a:spcPts val="0"/>
              </a:spcBef>
              <a:defRPr/>
            </a:lvl6pPr>
            <a:lvl7pPr algn="ctr">
              <a:spcBef>
                <a:spcPts val="0"/>
              </a:spcBef>
              <a:defRPr/>
            </a:lvl7pPr>
            <a:lvl8pPr algn="ctr">
              <a:spcBef>
                <a:spcPts val="0"/>
              </a:spcBef>
              <a:defRPr/>
            </a:lvl8pPr>
            <a:lvl9pPr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685800" y="3093357"/>
            <a:ext cx="7772400" cy="666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2400"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None/>
              <a:defRPr i="1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None/>
              <a:defRPr i="1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24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24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24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24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24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flipH="1" rot="10800000">
            <a:off x="0" y="1163100"/>
            <a:ext cx="9144000" cy="3980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" name="Shape 17"/>
          <p:cNvSpPr/>
          <p:nvPr/>
        </p:nvSpPr>
        <p:spPr>
          <a:xfrm flipH="1">
            <a:off x="4526627" y="571349"/>
            <a:ext cx="4617372" cy="590502"/>
          </a:xfrm>
          <a:custGeom>
            <a:pathLst>
              <a:path extrusionOk="0" h="1108924" w="4617373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" name="Shape 18"/>
          <p:cNvSpPr/>
          <p:nvPr/>
        </p:nvSpPr>
        <p:spPr>
          <a:xfrm rot="10800000">
            <a:off x="4526627" y="1162132"/>
            <a:ext cx="4617372" cy="571095"/>
          </a:xfrm>
          <a:custGeom>
            <a:pathLst>
              <a:path extrusionOk="0" h="1108924" w="4617373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" name="Shape 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 flipH="1" rot="10800000">
            <a:off x="0" y="1163100"/>
            <a:ext cx="9144000" cy="3980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" name="Shape 24"/>
          <p:cNvSpPr/>
          <p:nvPr/>
        </p:nvSpPr>
        <p:spPr>
          <a:xfrm rot="10800000">
            <a:off x="4526627" y="1162132"/>
            <a:ext cx="4617372" cy="571095"/>
          </a:xfrm>
          <a:custGeom>
            <a:pathLst>
              <a:path extrusionOk="0" h="1108924" w="4617373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" name="Shape 2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/>
          <p:nvPr/>
        </p:nvSpPr>
        <p:spPr>
          <a:xfrm flipH="1">
            <a:off x="4526627" y="571349"/>
            <a:ext cx="4617372" cy="590502"/>
          </a:xfrm>
          <a:custGeom>
            <a:pathLst>
              <a:path extrusionOk="0" h="1108924" w="4617373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" name="Shape 28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9" name="Shape 29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 flipH="1" rot="10800000">
            <a:off x="0" y="1163100"/>
            <a:ext cx="9144000" cy="3980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" name="Shape 32"/>
          <p:cNvSpPr/>
          <p:nvPr/>
        </p:nvSpPr>
        <p:spPr>
          <a:xfrm flipH="1">
            <a:off x="4526627" y="571349"/>
            <a:ext cx="4617372" cy="590502"/>
          </a:xfrm>
          <a:custGeom>
            <a:pathLst>
              <a:path extrusionOk="0" h="1108924" w="4617373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" name="Shape 3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4" name="Shape 34"/>
          <p:cNvSpPr/>
          <p:nvPr/>
        </p:nvSpPr>
        <p:spPr>
          <a:xfrm rot="10800000">
            <a:off x="4526627" y="1162132"/>
            <a:ext cx="4617372" cy="571095"/>
          </a:xfrm>
          <a:custGeom>
            <a:pathLst>
              <a:path extrusionOk="0" h="1108924" w="4617373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 flipH="1" rot="10800000">
            <a:off x="0" y="4412699"/>
            <a:ext cx="9144000" cy="730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" name="Shape 38"/>
          <p:cNvSpPr/>
          <p:nvPr/>
        </p:nvSpPr>
        <p:spPr>
          <a:xfrm flipH="1">
            <a:off x="4526627" y="3820834"/>
            <a:ext cx="4617372" cy="590502"/>
          </a:xfrm>
          <a:custGeom>
            <a:pathLst>
              <a:path extrusionOk="0" h="1108924" w="4617373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" name="Shape 39"/>
          <p:cNvSpPr/>
          <p:nvPr/>
        </p:nvSpPr>
        <p:spPr>
          <a:xfrm rot="10800000">
            <a:off x="4526627" y="4411617"/>
            <a:ext cx="4617372" cy="571095"/>
          </a:xfrm>
          <a:custGeom>
            <a:pathLst>
              <a:path extrusionOk="0" h="1108924" w="4617373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x="457200" y="4421726"/>
            <a:ext cx="8229600" cy="5052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buNone/>
              <a:defRPr i="1" sz="24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41" name="Shape 41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6676" y="76256"/>
            <a:ext cx="9134130" cy="5054792"/>
          </a:xfrm>
          <a:custGeom>
            <a:pathLst>
              <a:path extrusionOk="0" h="6739723" w="9157023">
                <a:moveTo>
                  <a:pt x="1629" y="0"/>
                </a:moveTo>
                <a:lnTo>
                  <a:pt x="9157023" y="4340980"/>
                </a:lnTo>
                <a:lnTo>
                  <a:pt x="1593" y="6739723"/>
                </a:lnTo>
                <a:cubicBezTo>
                  <a:pt x="-3941" y="5123960"/>
                  <a:pt x="7163" y="1615763"/>
                  <a:pt x="1629" y="0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buFont typeface="Georgia"/>
              <a:defRPr sz="3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buFont typeface="Georgia"/>
              <a:defRPr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buFont typeface="Georgia"/>
              <a:defRPr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01.jpg"/></Relationships>
</file>

<file path=ppt/slides/_rels/slide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type="ctrTitle"/>
          </p:nvPr>
        </p:nvSpPr>
        <p:spPr>
          <a:xfrm>
            <a:off x="685800" y="1746892"/>
            <a:ext cx="7772400" cy="12380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"/>
              <a:t>Семейные реликвии и их сохранность.</a:t>
            </a:r>
          </a:p>
        </p:txBody>
      </p:sp>
      <p:sp>
        <p:nvSpPr>
          <p:cNvPr id="47" name="Shape 47"/>
          <p:cNvSpPr txBox="1"/>
          <p:nvPr>
            <p:ph idx="1" type="subTitle"/>
          </p:nvPr>
        </p:nvSpPr>
        <p:spPr>
          <a:xfrm>
            <a:off x="685800" y="3093357"/>
            <a:ext cx="7772400" cy="666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ru"/>
              <a:t>отряд 2 “Монолит”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"/>
              <a:t>Антикварный столик.</a:t>
            </a:r>
          </a:p>
        </p:txBody>
      </p:sp>
      <p:pic>
        <p:nvPicPr>
          <p:cNvPr id="53" name="Shape 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0525" y="1325400"/>
            <a:ext cx="3312275" cy="3210124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Shape 54"/>
          <p:cNvSpPr txBox="1"/>
          <p:nvPr/>
        </p:nvSpPr>
        <p:spPr>
          <a:xfrm>
            <a:off x="457200" y="1252425"/>
            <a:ext cx="5099700" cy="3611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1.Для сохранения столика нужно покрыть его специальным наноспреем.</a:t>
            </a:r>
          </a:p>
          <a:p>
            <a:pPr lvl="0" rtl="0">
              <a:spcBef>
                <a:spcPts val="0"/>
              </a:spcBef>
              <a:buNone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2.Нужно покрыть его наноскатертью.</a:t>
            </a:r>
          </a:p>
          <a:p>
            <a:pPr lvl="0" rtl="0">
              <a:spcBef>
                <a:spcPts val="0"/>
              </a:spcBef>
              <a:buNone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3.Использовать наноклеёнку или наноткань.</a:t>
            </a:r>
          </a:p>
          <a:p>
            <a:pPr lvl="0" rtl="0">
              <a:spcBef>
                <a:spcPts val="0"/>
              </a:spcBef>
              <a:buNone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4.Использовать нанокупол.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"/>
              <a:t>             Антикварный столик      </a:t>
            </a:r>
          </a:p>
        </p:txBody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rPr lang="ru"/>
              <a:t>Антикварный    столик, если</a:t>
            </a:r>
          </a:p>
          <a:p>
            <a:pPr rtl="0">
              <a:spcBef>
                <a:spcPts val="0"/>
              </a:spcBef>
              <a:buNone/>
            </a:pPr>
            <a:r>
              <a:rPr lang="ru"/>
              <a:t>он деревянный, то его нужно</a:t>
            </a:r>
          </a:p>
          <a:p>
            <a:pPr rtl="0">
              <a:spcBef>
                <a:spcPts val="0"/>
              </a:spcBef>
              <a:buNone/>
            </a:pPr>
            <a:r>
              <a:rPr lang="ru"/>
              <a:t>покрыть специальным купо-</a:t>
            </a:r>
          </a:p>
          <a:p>
            <a:pPr rtl="0">
              <a:spcBef>
                <a:spcPts val="0"/>
              </a:spcBef>
              <a:buNone/>
            </a:pPr>
            <a:r>
              <a:rPr lang="ru"/>
              <a:t>лом, который защитит его от пыли</a:t>
            </a:r>
          </a:p>
          <a:p>
            <a:pPr rtl="0">
              <a:spcBef>
                <a:spcPts val="0"/>
              </a:spcBef>
              <a:buNone/>
            </a:pPr>
            <a:r>
              <a:rPr lang="ru"/>
              <a:t>  и вредителей и сохранит его на очень</a:t>
            </a:r>
          </a:p>
          <a:p>
            <a:pPr>
              <a:spcBef>
                <a:spcPts val="0"/>
              </a:spcBef>
              <a:buNone/>
            </a:pPr>
            <a:r>
              <a:rPr lang="ru"/>
              <a:t>долгое время.</a:t>
            </a:r>
          </a:p>
        </p:txBody>
      </p:sp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1375" y="1125275"/>
            <a:ext cx="3102748" cy="232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name="paper-plane">
  <a:themeElements>
    <a:clrScheme name="Custom 354">
      <a:dk1>
        <a:srgbClr val="000000"/>
      </a:dk1>
      <a:lt1>
        <a:srgbClr val="FFFFFF"/>
      </a:lt1>
      <a:dk2>
        <a:srgbClr val="30182B"/>
      </a:dk2>
      <a:lt2>
        <a:srgbClr val="DFDFDF"/>
      </a:lt2>
      <a:accent1>
        <a:srgbClr val="592D50"/>
      </a:accent1>
      <a:accent2>
        <a:srgbClr val="D3A67A"/>
      </a:accent2>
      <a:accent3>
        <a:srgbClr val="45485F"/>
      </a:accent3>
      <a:accent4>
        <a:srgbClr val="6B9756"/>
      </a:accent4>
      <a:accent5>
        <a:srgbClr val="7D576E"/>
      </a:accent5>
      <a:accent6>
        <a:srgbClr val="4C1A23"/>
      </a:accent6>
      <a:hlink>
        <a:srgbClr val="511E3E"/>
      </a:hlink>
      <a:folHlink>
        <a:srgbClr val="9EA0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