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7.xml" Type="http://schemas.openxmlformats.org/officeDocument/2006/relationships/slide" Id="rId12"/><Relationship Target="presProps.xml" Type="http://schemas.openxmlformats.org/officeDocument/2006/relationships/presProps" Id="rId2"/><Relationship Target="theme/theme3.xml" Type="http://schemas.openxmlformats.org/officeDocument/2006/relationships/theme" Id="rId1"/><Relationship Target="slides/slide5.xml" Type="http://schemas.openxmlformats.org/officeDocument/2006/relationships/slide" Id="rId10"/><Relationship Target="slideMasters/slideMaster1.xml" Type="http://schemas.openxmlformats.org/officeDocument/2006/relationships/slideMaster" Id="rId4"/><Relationship Target="slides/slide6.xml" Type="http://schemas.openxmlformats.org/officeDocument/2006/relationships/slide" Id="rId11"/><Relationship Target="tableStyles.xml" Type="http://schemas.openxmlformats.org/officeDocument/2006/relationships/tableStyles" Id="rId3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2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4" name="Shape 4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5" name="Shape 4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0" name="Shape 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7" name="Shape 5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5" name="Shape 6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2" name="Shape 7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2" name="Shape 8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0" name="Shape 9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/>
          <p:nvPr/>
        </p:nvSpPr>
        <p:spPr>
          <a:xfrm rot="10800000" flipH="1">
            <a:off y="2984999" x="0"/>
            <a:ext cy="2158500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" name="Shape 9"/>
          <p:cNvSpPr/>
          <p:nvPr/>
        </p:nvSpPr>
        <p:spPr>
          <a:xfrm>
            <a:off y="2393175" x="0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" name="Shape 10"/>
          <p:cNvSpPr/>
          <p:nvPr/>
        </p:nvSpPr>
        <p:spPr>
          <a:xfrm rot="10800000" flipH="1">
            <a:off y="2983958" x="0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" name="Shape 11"/>
          <p:cNvSpPr txBox="1"/>
          <p:nvPr>
            <p:ph type="ctrTitle"/>
          </p:nvPr>
        </p:nvSpPr>
        <p:spPr>
          <a:xfrm>
            <a:off y="1746892" x="685800"/>
            <a:ext cy="12380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" type="subTitle"/>
          </p:nvPr>
        </p:nvSpPr>
        <p:spPr>
          <a:xfrm>
            <a:off y="3093357" x="685800"/>
            <a:ext cy="666600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None/>
              <a:defRPr i="1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None/>
              <a:defRPr i="1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/>
          <p:nvPr/>
        </p:nvSpPr>
        <p:spPr>
          <a:xfrm rot="10800000" flipH="1">
            <a:off y="1163100" x="0"/>
            <a:ext cy="39803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" name="Shape 15"/>
          <p:cNvSpPr/>
          <p:nvPr/>
        </p:nvSpPr>
        <p:spPr>
          <a:xfrm flipH="1">
            <a:off y="571349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" name="Shape 16"/>
          <p:cNvSpPr/>
          <p:nvPr/>
        </p:nvSpPr>
        <p:spPr>
          <a:xfrm rot="10800000">
            <a:off y="1162132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" name="Shape 1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/>
          <p:nvPr/>
        </p:nvSpPr>
        <p:spPr>
          <a:xfrm rot="10800000" flipH="1">
            <a:off y="1163100" x="0"/>
            <a:ext cy="39803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" name="Shape 21"/>
          <p:cNvSpPr/>
          <p:nvPr/>
        </p:nvSpPr>
        <p:spPr>
          <a:xfrm rot="10800000">
            <a:off y="1162132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" name="Shape 2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4" name="Shape 24"/>
          <p:cNvSpPr/>
          <p:nvPr/>
        </p:nvSpPr>
        <p:spPr>
          <a:xfrm flipH="1">
            <a:off y="571349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" name="Shape 25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6" name="Shape 2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7" name="Shape 27"/>
          <p:cNvSpPr/>
          <p:nvPr/>
        </p:nvSpPr>
        <p:spPr>
          <a:xfrm rot="10800000" flipH="1">
            <a:off y="1163100" x="0"/>
            <a:ext cy="39803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8" name="Shape 28"/>
          <p:cNvSpPr/>
          <p:nvPr/>
        </p:nvSpPr>
        <p:spPr>
          <a:xfrm flipH="1">
            <a:off y="571349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9" name="Shape 2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/>
          <p:nvPr/>
        </p:nvSpPr>
        <p:spPr>
          <a:xfrm rot="10800000">
            <a:off y="1162132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1" name="Shape 3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2" name="Shape 32"/>
          <p:cNvSpPr/>
          <p:nvPr/>
        </p:nvSpPr>
        <p:spPr>
          <a:xfrm rot="10800000" flipH="1">
            <a:off y="4412699" x="0"/>
            <a:ext cy="730799" cx="914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" name="Shape 33"/>
          <p:cNvSpPr/>
          <p:nvPr/>
        </p:nvSpPr>
        <p:spPr>
          <a:xfrm flipH="1">
            <a:off y="3820834" x="4526627"/>
            <a:ext cy="590502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" name="Shape 34"/>
          <p:cNvSpPr/>
          <p:nvPr/>
        </p:nvSpPr>
        <p:spPr>
          <a:xfrm rot="10800000">
            <a:off y="4411617" x="4526627"/>
            <a:ext cy="571095" cx="4617372"/>
          </a:xfrm>
          <a:custGeom>
            <a:pathLst>
              <a:path w="4617373" extrusionOk="0" h="1108924">
                <a:moveTo>
                  <a:pt y="1108924" x="1199"/>
                </a:moveTo>
                <a:lnTo>
                  <a:pt y="1108924" x="4617373"/>
                </a:lnTo>
                <a:lnTo>
                  <a:pt y="0" x="0"/>
                </a:lnTo>
                <a:cubicBezTo>
                  <a:pt y="369641" x="400"/>
                  <a:pt y="739283" x="799"/>
                  <a:pt y="1108924" x="1199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y="4421726" x="457200"/>
            <a:ext cy="5052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buNone/>
              <a:defRPr sz="2400" i="1">
                <a:solidFill>
                  <a:schemeClr val="dk2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6" name="Shape 3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7" name="Shape 37"/>
          <p:cNvSpPr/>
          <p:nvPr/>
        </p:nvSpPr>
        <p:spPr>
          <a:xfrm>
            <a:off y="76256" x="6676"/>
            <a:ext cy="5054792" cx="9134130"/>
          </a:xfrm>
          <a:custGeom>
            <a:pathLst>
              <a:path w="9157023" extrusionOk="0" h="6739723">
                <a:moveTo>
                  <a:pt y="0" x="1629"/>
                </a:moveTo>
                <a:lnTo>
                  <a:pt y="4340980" x="9157023"/>
                </a:lnTo>
                <a:lnTo>
                  <a:pt y="6739723" x="1593"/>
                </a:lnTo>
                <a:cubicBezTo>
                  <a:pt y="5123960" x="-3941"/>
                  <a:pt y="1615763" x="7163"/>
                  <a:pt y="0" x="1629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1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chemeClr val="accent1"/>
            </a:gs>
            <a:gs pos="100000">
              <a:schemeClr val="dk2"/>
            </a:gs>
          </a:gsLst>
          <a:path path="circle">
            <a:fillToRect t="50%" b="50%" r="50%" l="50%"/>
          </a:path>
          <a:tileRect/>
        </a:gra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buFont typeface="Georgia"/>
              <a:defRPr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buFont typeface="Georgia"/>
              <a:defRPr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buFont typeface="Georgia"/>
              <a:defRPr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buFont typeface="Georgia"/>
              <a:defRPr sz="1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1.jpg" Type="http://schemas.openxmlformats.org/officeDocument/2006/relationships/image" Id="rId4"/><Relationship Target="../media/image00.jpg" Type="http://schemas.openxmlformats.org/officeDocument/2006/relationships/image" Id="rId3"/><Relationship Target="../media/image02.jpg" Type="http://schemas.openxmlformats.org/officeDocument/2006/relationships/image" Id="rId5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3.xml" Type="http://schemas.openxmlformats.org/officeDocument/2006/relationships/slideLayout" Id="rId1"/><Relationship Target="../media/image05.png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http://ru.wikipedia.org/wiki/21_%D1%84%D0%B5%D0%B2%D1%80%D0%B0%D0%BB%D1%8F" Type="http://schemas.openxmlformats.org/officeDocument/2006/relationships/hyperlink" TargetMode="External" Id="rId19"/><Relationship Target="http://ru.wikipedia.org/wiki/%D0%9F%D0%BE%D0%BB%D0%B8%D1%82%D0%B1%D1%8E%D1%80%D0%BE_%D0%A6%D0%9A" Type="http://schemas.openxmlformats.org/officeDocument/2006/relationships/hyperlink" TargetMode="External" Id="rId18"/><Relationship Target="http://ru.wikipedia.org/wiki/%D0%A6%D0%9A_%D0%92%D0%9A%D0%9F(%D0%B1)" Type="http://schemas.openxmlformats.org/officeDocument/2006/relationships/hyperlink" TargetMode="External" Id="rId17"/><Relationship Target="http://ru.wikipedia.org/wiki/1918_%D0%B3%D0%BE%D0%B4" Type="http://schemas.openxmlformats.org/officeDocument/2006/relationships/hyperlink" TargetMode="External" Id="rId16"/><Relationship Target="http://ru.wikipedia.org/wiki/%D0%9A%D0%9F%D0%A1%D0%A1" Type="http://schemas.openxmlformats.org/officeDocument/2006/relationships/hyperlink" TargetMode="External" Id="rId15"/><Relationship Target="http://ru.wikipedia.org/wiki/%D0%93%D0%B5%D0%BD%D0%B5%D1%80%D0%B0%D0%BB-%D0%BF%D0%BE%D0%BB%D0%BA%D0%BE%D0%B2%D0%BD%D0%B8%D0%BA" Type="http://schemas.openxmlformats.org/officeDocument/2006/relationships/hyperlink" TargetMode="External" Id="rId14"/><Relationship Target="http://ru.wikipedia.org/wiki/10_%D0%BC%D0%B0%D1%8F" Type="http://schemas.openxmlformats.org/officeDocument/2006/relationships/hyperlink" TargetMode="External" Id="rId21"/><Relationship Target="../notesSlides/notesSlide4.xml" Type="http://schemas.openxmlformats.org/officeDocument/2006/relationships/notesSlide" Id="rId2"/><Relationship Target="http://ru.wikipedia.org/wiki/%D0%A1%D0%A1%D0%A1%D0%A0" Type="http://schemas.openxmlformats.org/officeDocument/2006/relationships/hyperlink" TargetMode="External" Id="rId12"/><Relationship Target="http://ru.wikipedia.org/wiki/1945_%D0%B3%D0%BE%D0%B4" Type="http://schemas.openxmlformats.org/officeDocument/2006/relationships/hyperlink" TargetMode="External" Id="rId22"/><Relationship Target="http://ru.wikipedia.org/wiki/%D0%A1%D0%A1%D0%A1%D0%A0" Type="http://schemas.openxmlformats.org/officeDocument/2006/relationships/hyperlink" TargetMode="External" Id="rId13"/><Relationship Target="../slideLayouts/slideLayout3.xml" Type="http://schemas.openxmlformats.org/officeDocument/2006/relationships/slideLayout" Id="rId1"/><Relationship Target="http://ru.wikipedia.org/wiki/%D0%92%D0%B5%D1%80%D1%85%D0%BE%D0%B2%D0%BD%D1%8B%D0%B9_%D0%A1%D0%BE%D0%B2%D0%B5%D1%82_%D0%A1%D0%A1%D0%A1%D0%A0" Type="http://schemas.openxmlformats.org/officeDocument/2006/relationships/hyperlink" TargetMode="External" Id="rId23"/><Relationship Target="http://ru.wikipedia.org/wiki/10_%D0%BE%D0%BA%D1%82%D1%8F%D0%B1%D1%80%D1%8F" Type="http://schemas.openxmlformats.org/officeDocument/2006/relationships/hyperlink" TargetMode="External" Id="rId4"/><Relationship Target="http://ru.wikipedia.org/wiki/1945_%D0%B3%D0%BE%D0%B4" Type="http://schemas.openxmlformats.org/officeDocument/2006/relationships/hyperlink" TargetMode="External" Id="rId10"/><Relationship Target="../media/image03.jpg" Type="http://schemas.openxmlformats.org/officeDocument/2006/relationships/image" Id="rId24"/><Relationship Target="http://ru.wikipedia.org/wiki/27_%D1%81%D0%B5%D0%BD%D1%82%D1%8F%D0%B1%D1%80%D1%8F" Type="http://schemas.openxmlformats.org/officeDocument/2006/relationships/hyperlink" TargetMode="External" Id="rId3"/><Relationship Target="http://ru.wikipedia.org/wiki/%D0%9C%D0%BE%D1%81%D0%BA%D0%B2%D0%B0" Type="http://schemas.openxmlformats.org/officeDocument/2006/relationships/hyperlink" TargetMode="External" Id="rId11"/><Relationship Target="http://ru.wikipedia.org/wiki/1941_%D0%B3%D0%BE%D0%B4" Type="http://schemas.openxmlformats.org/officeDocument/2006/relationships/hyperlink" TargetMode="External" Id="rId20"/><Relationship Target="http://ru.wikipedia.org/wiki/10_%D0%BC%D0%B0%D1%8F" Type="http://schemas.openxmlformats.org/officeDocument/2006/relationships/hyperlink" TargetMode="External" Id="rId9"/><Relationship Target="http://ru.wikipedia.org/wiki/%D0%A0%D1%83%D0%B7%D0%B0" Type="http://schemas.openxmlformats.org/officeDocument/2006/relationships/hyperlink" TargetMode="External" Id="rId6"/><Relationship Target="http://ru.wikipedia.org/wiki/1901_%D0%B3%D0%BE%D0%B4" Type="http://schemas.openxmlformats.org/officeDocument/2006/relationships/hyperlink" TargetMode="External" Id="rId5"/><Relationship Target="http://ru.wikipedia.org/wiki/%D0%A0%D0%BE%D1%81%D1%81%D0%B8%D0%B9%D1%81%D0%BA%D0%B0%D1%8F_%D0%B8%D0%BC%D0%BF%D0%B5%D1%80%D0%B8%D1%8F" Type="http://schemas.openxmlformats.org/officeDocument/2006/relationships/hyperlink" TargetMode="External" Id="rId8"/><Relationship Target="http://ru.wikipedia.org/wiki/%D0%9C%D0%BE%D1%81%D0%BA%D0%BE%D0%B2%D1%81%D0%BA%D0%B0%D1%8F_%D0%B3%D1%83%D0%B1%D0%B5%D1%80%D0%BD%D0%B8%D1%8F" Type="http://schemas.openxmlformats.org/officeDocument/2006/relationships/hyperlink" TargetMode="External" Id="rId7"/></Relationships>
</file>

<file path=ppt/slides/_rels/slide5.xml.rels><?xml version="1.0" encoding="UTF-8" standalone="yes"?><Relationships xmlns="http://schemas.openxmlformats.org/package/2006/relationships"><Relationship Target="http://ru.wikipedia.org/wiki/%D0%9E%D1%80%D0%B4%D0%B5%D0%BD_%D0%9E%D1%82%D0%B5%D1%87%D0%B5%D1%81%D1%82%D0%B2%D0%B5%D0%BD%D0%BD%D0%BE%D0%B9_%D0%B2%D0%BE%D0%B9%D0%BD%D1%8B" Type="http://schemas.openxmlformats.org/officeDocument/2006/relationships/hyperlink" TargetMode="External" Id="rId12"/><Relationship Target="../notesSlides/notesSlide5.xml" Type="http://schemas.openxmlformats.org/officeDocument/2006/relationships/notesSlide" Id="rId2"/><Relationship Target="http://ru.wikipedia.org/wiki/%D0%90%D0%BB%D0%B5%D0%BA%D1%81%D0%B0%D0%BD%D0%B4%D1%80_%D0%A1%D0%B5%D1%80%D0%B3%D0%B5%D0%B5%D0%B2%D0%B8%D1%87_%D0%A9%D0%B5%D1%80%D0%B1%D0%B0%D0%BA%D0%BE%D0%B2#.D0.91.D0.B8.D0.BE.D0.B3.D1.80.D0.B0.D1.84.D0.B8.D1.8F" Type="http://schemas.openxmlformats.org/officeDocument/2006/relationships/hyperlink" TargetMode="External" Id="rId13"/><Relationship Target="../slideLayouts/slideLayout3.xml" Type="http://schemas.openxmlformats.org/officeDocument/2006/relationships/slideLayout" Id="rId1"/><Relationship Target="http://ru.wikipedia.org/wiki/%D0%9E%D1%80%D0%B4%D0%B5%D0%BD_%D0%A1%D1%83%D0%B2%D0%BE%D1%80%D0%BE%D0%B2%D0%B0" Type="http://schemas.openxmlformats.org/officeDocument/2006/relationships/hyperlink" TargetMode="External" Id="rId10"/><Relationship Target="http://ru.wikipedia.org/wiki/%D0%A9%D0%B5%D1%80%D0%B1%D0%B0%D0%BA%D0%BE%D0%B2,_%D0%90%D0%BB%D0%B5%D0%BA%D1%81%D0%B0%D0%BD%D0%B4%D1%80_%D0%90%D0%BB%D0%B5%D0%BA%D1%81%D0%B0%D0%BD%D0%B4%D1%80%D0%BE%D0%B2%D0%B8%D1%87_(%D0%BB%D1%91%D1%82%D1%87%D0%B8%D0%BA)" Type="http://schemas.openxmlformats.org/officeDocument/2006/relationships/hyperlink" TargetMode="External" Id="rId4"/><Relationship Target="http://ru.wikipedia.org/wiki/%D0%9E%D1%80%D0%B4%D0%B5%D0%BD_%D0%9A%D1%83%D1%82%D1%83%D0%B7%D0%BE%D0%B2%D0%B0" Type="http://schemas.openxmlformats.org/officeDocument/2006/relationships/hyperlink" TargetMode="External" Id="rId11"/><Relationship Target="http://ru.wikipedia.org/wiki/%D0%96%D0%B4%D0%B0%D0%BD%D0%BE%D0%B2,_%D0%90%D0%BD%D0%B4%D1%80%D0%B5%D0%B9_%D0%90%D0%BB%D0%B5%D0%BA%D1%81%D0%B0%D0%BD%D0%B4%D1%80%D0%BE%D0%B2%D0%B8%D1%87" Type="http://schemas.openxmlformats.org/officeDocument/2006/relationships/hyperlink" TargetMode="External" Id="rId3"/><Relationship Target="http://ru.wikipedia.org/wiki/%D0%9E%D1%80%D0%B4%D0%B5%D0%BD_%D0%9B%D0%B5%D0%BD%D0%B8%D0%BD%D0%B0" Type="http://schemas.openxmlformats.org/officeDocument/2006/relationships/hyperlink" TargetMode="External" Id="rId9"/><Relationship Target="http://ru.wikipedia.org/w/index.php?title=%D0%A9%D0%B5%D1%80%D0%B1%D0%B0%D0%BA%D0%BE%D0%B2,_%D0%9A%D0%BE%D0%BD%D1%81%D1%82%D0%B0%D0%BD%D1%82%D0%B8%D0%BD_%D0%90%D0%BB%D0%B5%D0%BA%D1%81%D0%B0%D0%BD%D0%B4%D1%80%D0%BE%D0%B2%D0%B8%D1%87_(%D0%BA%D0%B8%D0%BD%D0%BE%D0%B2%D0%B5%D0%B4)&amp;action=edit&amp;redlink=1" Type="http://schemas.openxmlformats.org/officeDocument/2006/relationships/hyperlink" TargetMode="External" Id="rId6"/><Relationship Target="http://ru.wikipedia.org/wiki/%D0%93%D0%B5%D1%80%D0%BE%D0%B9_%D0%A1%D0%BE%D0%B2%D0%B5%D1%82%D1%81%D0%BA%D0%BE%D0%B3%D0%BE_%D0%A1%D0%BE%D1%8E%D0%B7%D0%B0" Type="http://schemas.openxmlformats.org/officeDocument/2006/relationships/hyperlink" TargetMode="External" Id="rId5"/><Relationship Target="http://ru.wikipedia.org/wiki/%D0%98%D0%BD%D1%81%D1%82%D0%B8%D1%82%D1%83%D1%82_%D0%BE%D0%B1%D1%89%D0%B5%D0%B9_%D1%84%D0%B8%D0%B7%D0%B8%D0%BA%D0%B8_%D0%B8%D0%BC._%D0%90._%D0%9C._%D0%9F%D1%80%D0%BE%D1%85%D0%BE%D1%80%D0%BE%D0%B2%D0%B0_%D0%A0%D0%90%D0%9D" Type="http://schemas.openxmlformats.org/officeDocument/2006/relationships/hyperlink" TargetMode="External" Id="rId8"/><Relationship Target="http://ru.wikipedia.org/wiki/%D0%A9%D0%B5%D1%80%D0%B1%D0%B0%D0%BA%D0%BE%D0%B2,_%D0%98%D0%B2%D0%B0%D0%BD_%D0%90%D0%BB%D0%B5%D0%BA%D1%81%D0%B0%D0%BD%D0%B4%D1%80%D0%BE%D0%B2%D0%B8%D1%87" Type="http://schemas.openxmlformats.org/officeDocument/2006/relationships/hyperlink" TargetMode="External" Id="rId7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3.xml" Type="http://schemas.openxmlformats.org/officeDocument/2006/relationships/slideLayout" Id="rId1"/><Relationship Target="../media/image06.jp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3.xml" Type="http://schemas.openxmlformats.org/officeDocument/2006/relationships/slideLayout" Id="rId1"/><Relationship Target="../media/image04.jp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" name="Shape 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9" name="Shape 39"/>
          <p:cNvSpPr txBox="1"/>
          <p:nvPr>
            <p:ph type="ctrTitle"/>
          </p:nvPr>
        </p:nvSpPr>
        <p:spPr>
          <a:xfrm>
            <a:off y="1746892" x="685800"/>
            <a:ext cy="12380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Семейная реликвия</a:t>
            </a:r>
          </a:p>
        </p:txBody>
      </p:sp>
      <p:sp>
        <p:nvSpPr>
          <p:cNvPr id="40" name="Shape 40"/>
          <p:cNvSpPr txBox="1"/>
          <p:nvPr>
            <p:ph idx="1" type="subTitle"/>
          </p:nvPr>
        </p:nvSpPr>
        <p:spPr>
          <a:xfrm>
            <a:off y="3093357" x="685800"/>
            <a:ext cy="666600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1 отряд</a:t>
            </a:r>
          </a:p>
        </p:txBody>
      </p:sp>
      <p:pic>
        <p:nvPicPr>
          <p:cNvPr id="41" name="Shape 4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0" x="0"/>
            <a:ext cy="1419374" cx="189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Shape 4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3501625" x="265450"/>
            <a:ext cy="1428750" cx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Shape 4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y="3162400" x="6131050"/>
            <a:ext cy="1673824" cx="24982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7" name="Shape 4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НАШ ПРОЕКТ</a:t>
            </a:r>
          </a:p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покажет вам, что в каждой семье есть вещь, которая очень дорога человеку. Она связана с  дорогим для нас человеком, либо с очень важным событием в нашей жизни. </a:t>
            </a:r>
          </a:p>
          <a:p>
            <a:pPr>
              <a:spcBef>
                <a:spcPts val="0"/>
              </a:spcBef>
              <a:buNone/>
            </a:pPr>
            <a:r>
              <a:rPr lang="ru"/>
              <a:t>Наш отряд “Веселые ребята” покажет вам наши “маленькие сокровища”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Полетаев Никита</a:t>
            </a:r>
          </a:p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В моей семье из поколения в поколения передаются золотые серёжки моей прапрабабушки и крест, которому более ста лет.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56" name="Shape 5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2724725" x="4759325"/>
            <a:ext cy="2250474" cx="269839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Соколова Лада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y="1200150" x="25975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lnSpc>
                <a:spcPct val="190909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Алекса́ндр Серге́евич Щербако́в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27 сентября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10 октября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1901 года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Руза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Московская губерния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Российская империя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—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10 мая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10"/>
              </a:rPr>
              <a:t>1945 года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11"/>
              </a:rPr>
              <a:t>Москва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12"/>
              </a:rPr>
              <a:t>СССР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) —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13"/>
              </a:rPr>
              <a:t>советский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государственный и партийный деятель,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14"/>
              </a:rPr>
              <a:t>генерал-полковник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(1943).</a:t>
            </a:r>
          </a:p>
          <a:p>
            <a:pPr rtl="0" lvl="0">
              <a:lnSpc>
                <a:spcPct val="190909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Член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15"/>
              </a:rPr>
              <a:t>РКП(б)/ВКП(б)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с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16"/>
              </a:rPr>
              <a:t>1918 года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, член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17"/>
              </a:rPr>
              <a:t>ЦК ВКП(б)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(1939—45 гг.), кандидат в члены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18"/>
              </a:rPr>
              <a:t>Политбюро ЦК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с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19"/>
              </a:rPr>
              <a:t>21 февраля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20"/>
              </a:rPr>
              <a:t>1941 года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по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21"/>
              </a:rPr>
              <a:t>10 мая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22"/>
              </a:rPr>
              <a:t>1945 года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. Депутат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23"/>
              </a:rPr>
              <a:t>Верховного Совета СССР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(1937-45 гг.). (Двоюродный брат моей прапрапрабабушки Надежды Щербаковой).</a:t>
            </a:r>
          </a:p>
        </p:txBody>
      </p:sp>
      <p:sp>
        <p:nvSpPr>
          <p:cNvPr id="63" name="Shape 63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4" name="Shape 64"/>
          <p:cNvPicPr preferRelativeResize="0"/>
          <p:nvPr/>
        </p:nvPicPr>
        <p:blipFill>
          <a:blip r:embed="rId24"/>
          <a:stretch>
            <a:fillRect/>
          </a:stretch>
        </p:blipFill>
        <p:spPr>
          <a:xfrm>
            <a:off y="1345750" x="4833875"/>
            <a:ext cy="2766950" cx="210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Соколова Лада</a:t>
            </a:r>
          </a:p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y="1200150" x="16845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lnSpc>
                <a:spcPct val="190909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А.. А.. Жданов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с лета 1918 года был женат на сестре Александра Щербакова Зинаиде.</a:t>
            </a:r>
          </a:p>
          <a:p>
            <a:pPr rtl="0" lvl="0">
              <a:lnSpc>
                <a:spcPct val="190909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У Щербакова было три сына:</a:t>
            </a:r>
          </a:p>
          <a:p>
            <a:pPr rtl="0" lvl="0" indent="-317500" marL="685800">
              <a:lnSpc>
                <a:spcPct val="150000"/>
              </a:lnSpc>
              <a:spcBef>
                <a:spcPts val="300"/>
              </a:spcBef>
              <a:spcAft>
                <a:spcPts val="100"/>
              </a:spcAft>
              <a:buClr>
                <a:srgbClr val="252525"/>
              </a:buClr>
              <a:buSzPct val="100000"/>
              <a:buFont typeface="Arial"/>
              <a:buChar char="●"/>
            </a:pPr>
            <a:r>
              <a:rPr sz="14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Александр</a:t>
            </a:r>
            <a:r>
              <a:rPr sz="14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— лётчик-испытатель, </a:t>
            </a:r>
            <a:r>
              <a:rPr sz="14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Герой Советского Союза</a:t>
            </a:r>
            <a:r>
              <a:rPr sz="14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</a:p>
          <a:p>
            <a:pPr rtl="0" lvl="0" indent="-317500" marL="685800">
              <a:lnSpc>
                <a:spcPct val="150000"/>
              </a:lnSpc>
              <a:spcBef>
                <a:spcPts val="300"/>
              </a:spcBef>
              <a:spcAft>
                <a:spcPts val="100"/>
              </a:spcAft>
              <a:buClr>
                <a:srgbClr val="252525"/>
              </a:buClr>
              <a:buSzPct val="100000"/>
              <a:buFont typeface="Arial"/>
              <a:buChar char="●"/>
            </a:pPr>
            <a:r>
              <a:rPr sz="1400" lang="ru">
                <a:solidFill>
                  <a:srgbClr val="A55858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Константин</a:t>
            </a:r>
            <a:r>
              <a:rPr sz="14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— российский киновед и писатель;</a:t>
            </a:r>
          </a:p>
          <a:p>
            <a:pPr rtl="0" lvl="0" indent="-317500" marL="685800">
              <a:lnSpc>
                <a:spcPct val="150000"/>
              </a:lnSpc>
              <a:spcBef>
                <a:spcPts val="300"/>
              </a:spcBef>
              <a:spcAft>
                <a:spcPts val="100"/>
              </a:spcAft>
              <a:buClr>
                <a:srgbClr val="252525"/>
              </a:buClr>
              <a:buSzPct val="100000"/>
              <a:buFont typeface="Arial"/>
              <a:buChar char="●"/>
            </a:pPr>
            <a:r>
              <a:rPr sz="14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Иван</a:t>
            </a:r>
            <a:r>
              <a:rPr sz="14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— учёный-физик, директор </a:t>
            </a:r>
            <a:r>
              <a:rPr u="sng" sz="14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Института общей физики имени А. М. Прохорова</a:t>
            </a:r>
            <a:r>
              <a:rPr sz="14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.(Семья А.С.Щербакова)</a:t>
            </a:r>
          </a:p>
          <a:p>
            <a:pPr rtl="0" lvl="0">
              <a:lnSpc>
                <a:spcPct val="190909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100">
              <a:solidFill>
                <a:srgbClr val="252525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1" name="Shape 71"/>
          <p:cNvSpPr txBox="1"/>
          <p:nvPr>
            <p:ph idx="2" type="body"/>
          </p:nvPr>
        </p:nvSpPr>
        <p:spPr>
          <a:xfrm>
            <a:off y="983600" x="441252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lnSpc>
                <a:spcPct val="130000"/>
              </a:lnSpc>
              <a:spcBef>
                <a:spcPts val="1700"/>
              </a:spcBef>
              <a:spcAft>
                <a:spcPts val="400"/>
              </a:spcAft>
              <a:buNone/>
            </a:pPr>
            <a:r>
              <a:rPr sz="1100" lang="ru"/>
              <a:t>Награды</a:t>
            </a:r>
          </a:p>
          <a:p>
            <a:pPr rtl="0" lvl="0">
              <a:lnSpc>
                <a:spcPct val="130000"/>
              </a:lnSpc>
              <a:spcBef>
                <a:spcPts val="1700"/>
              </a:spcBef>
              <a:spcAft>
                <a:spcPts val="400"/>
              </a:spcAft>
              <a:buNone/>
            </a:pP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Три </a:t>
            </a: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ордена Ленина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(5.02.1944, 2.06.1944, …)</a:t>
            </a:r>
          </a:p>
          <a:p>
            <a:pPr rtl="0" lvl="0" indent="-298450" marL="685800">
              <a:lnSpc>
                <a:spcPct val="150000"/>
              </a:lnSpc>
              <a:spcBef>
                <a:spcPts val="300"/>
              </a:spcBef>
              <a:spcAft>
                <a:spcPts val="100"/>
              </a:spcAft>
              <a:buClr>
                <a:srgbClr val="252525"/>
              </a:buClr>
              <a:buSzPct val="100000"/>
              <a:buFont typeface="Arial"/>
              <a:buChar char="●"/>
            </a:pP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10"/>
              </a:rPr>
              <a:t>Орден Суворова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1-й степени (22.02.1944)</a:t>
            </a:r>
          </a:p>
          <a:p>
            <a:pPr rtl="0" lvl="0" indent="-298450" marL="685800">
              <a:lnSpc>
                <a:spcPct val="150000"/>
              </a:lnSpc>
              <a:spcBef>
                <a:spcPts val="300"/>
              </a:spcBef>
              <a:spcAft>
                <a:spcPts val="100"/>
              </a:spcAft>
              <a:buClr>
                <a:srgbClr val="252525"/>
              </a:buClr>
              <a:buSzPct val="100000"/>
              <a:buFont typeface="Arial"/>
              <a:buChar char="●"/>
            </a:pP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11"/>
              </a:rPr>
              <a:t>Орден Кутузова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1-й степени (29.07.1944)</a:t>
            </a:r>
          </a:p>
          <a:p>
            <a:pPr rtl="0" lvl="0" indent="-298450" marL="685800">
              <a:lnSpc>
                <a:spcPct val="150000"/>
              </a:lnSpc>
              <a:spcBef>
                <a:spcPts val="300"/>
              </a:spcBef>
              <a:spcAft>
                <a:spcPts val="100"/>
              </a:spcAft>
              <a:buClr>
                <a:srgbClr val="252525"/>
              </a:buClr>
              <a:buSzPct val="100000"/>
              <a:buFont typeface="Arial"/>
              <a:buChar char="●"/>
            </a:pPr>
            <a:r>
              <a:rPr sz="1100" lang="ru">
                <a:solidFill>
                  <a:srgbClr val="0B0080"/>
                </a:solidFill>
                <a:latin typeface="Arial"/>
                <a:ea typeface="Arial"/>
                <a:cs typeface="Arial"/>
                <a:sym typeface="Arial"/>
                <a:hlinkClick r:id="rId12"/>
              </a:rPr>
              <a:t>Орден Отечественной войны</a:t>
            </a: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 1-й степени</a:t>
            </a:r>
          </a:p>
          <a:p>
            <a:pPr rtl="0" lvl="0" indent="-298450" marL="685800">
              <a:lnSpc>
                <a:spcPct val="150000"/>
              </a:lnSpc>
              <a:spcBef>
                <a:spcPts val="300"/>
              </a:spcBef>
              <a:spcAft>
                <a:spcPts val="100"/>
              </a:spcAft>
              <a:buClr>
                <a:srgbClr val="252525"/>
              </a:buClr>
              <a:buSzPct val="100000"/>
              <a:buFont typeface="Arial"/>
              <a:buChar char="●"/>
            </a:pPr>
            <a:r>
              <a:rPr sz="1100" lang="ru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3 ордена Ленина(1944)</a:t>
            </a:r>
          </a:p>
          <a:p>
            <a:pPr>
              <a:spcBef>
                <a:spcPts val="0"/>
              </a:spcBef>
              <a:buNone/>
            </a:pPr>
            <a:r>
              <a:rPr u="sng" sz="1100" lang="ru">
                <a:solidFill>
                  <a:schemeClr val="hlink"/>
                </a:solidFill>
                <a:hlinkClick r:id="rId13"/>
              </a:rPr>
              <a:t>http://ru.wikipedia.org/wiki/%D0%90%D0%BB%D0%B5%D0%BA%D1%81%D0%B0%D0%BD%D0%B4%D1%80_%D0%A1%D0%B5%D1%80%D0%B3%D0%B5%D0%B5%D0%B2%D0%B8%D1%87_%D0%A9%D0%B5%D1%80%D0%B1%D0%B0%D0%BA%D0%BE%D0%B2#.D0.91.D0.B8.D0.BE.D0.B3.D1.80.D0.B0.D1.84.D0.B8.D1.8F</a:t>
            </a:r>
            <a:r>
              <a:rPr sz="1100" lang="ru"/>
              <a:t>   (Полная информация о моём родственнике).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5" name="Shape 7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Мелёхина Лиза</a:t>
            </a:r>
          </a:p>
        </p:txBody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У меня есть семья в ней есть мама папа сестра Настя брат Олег старшая сестра Марина и племяница Вика у меня хорошая семья!</a:t>
            </a:r>
          </a:p>
          <a:p>
            <a:pPr>
              <a:spcBef>
                <a:spcPts val="0"/>
              </a:spcBef>
              <a:buNone/>
            </a:pPr>
            <a:r>
              <a:rPr lang="ru"/>
              <a:t>и ещё у меня есть </a:t>
            </a:r>
          </a:p>
        </p:txBody>
      </p:sp>
      <p:sp>
        <p:nvSpPr>
          <p:cNvPr id="78" name="Shape 78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rPr lang="ru"/>
              <a:t>планшет в нём много игр а игры очень очень весёлые и даже в планшете есть игра Furbu Boom! очень популярная игра!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9" name="Shape 79"/>
          <p:cNvSpPr/>
          <p:nvPr/>
        </p:nvSpPr>
        <p:spPr>
          <a:xfrm>
            <a:off y="1476775" x="7887250"/>
            <a:ext cy="637799" cx="495000"/>
          </a:xfrm>
          <a:prstGeom prst="heart">
            <a:avLst/>
          </a:prstGeom>
          <a:solidFill>
            <a:srgbClr val="FF00FF"/>
          </a:solidFill>
          <a:ln w="19050" cap="flat">
            <a:solidFill>
              <a:srgbClr val="FF00FF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0" name="Shape 80"/>
          <p:cNvSpPr/>
          <p:nvPr/>
        </p:nvSpPr>
        <p:spPr>
          <a:xfrm>
            <a:off y="1913075" x="4027550"/>
            <a:ext cy="857400" cx="495000"/>
          </a:xfrm>
          <a:prstGeom prst="heart">
            <a:avLst/>
          </a:prstGeom>
          <a:solidFill>
            <a:srgbClr val="FF00FF"/>
          </a:solidFill>
          <a:ln w="19050" cap="flat">
            <a:solidFill>
              <a:srgbClr val="FF00FF"/>
            </a:solidFill>
            <a:prstDash val="solid"/>
            <a:round/>
            <a:headEnd w="med" len="med" type="none"/>
            <a:tailEnd w="med" len="med" type="none"/>
          </a:ln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1" name="Shape 8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98875" x="6422200"/>
            <a:ext cy="1321099" cx="1321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5" name="Shape 8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Корнилов Сережа</a:t>
            </a:r>
          </a:p>
        </p:txBody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/>
              <a:t>Компас от прадеда Николая. С откидывающейся крышечкой и зеркалом внутри.</a:t>
            </a:r>
          </a:p>
        </p:txBody>
      </p:sp>
      <p:sp>
        <p:nvSpPr>
          <p:cNvPr id="88" name="Shape 88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9" name="Shape 8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200150" x="4775371"/>
            <a:ext cy="2993500" cx="298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paper-plane">
  <a:themeElements>
    <a:clrScheme name="Custom 354">
      <a:dk1>
        <a:srgbClr val="000000"/>
      </a:dk1>
      <a:lt1>
        <a:srgbClr val="FFFFFF"/>
      </a:lt1>
      <a:dk2>
        <a:srgbClr val="30182B"/>
      </a:dk2>
      <a:lt2>
        <a:srgbClr val="DFDFDF"/>
      </a:lt2>
      <a:accent1>
        <a:srgbClr val="592D50"/>
      </a:accent1>
      <a:accent2>
        <a:srgbClr val="D3A67A"/>
      </a:accent2>
      <a:accent3>
        <a:srgbClr val="45485F"/>
      </a:accent3>
      <a:accent4>
        <a:srgbClr val="6B9756"/>
      </a:accent4>
      <a:accent5>
        <a:srgbClr val="7D576E"/>
      </a:accent5>
      <a:accent6>
        <a:srgbClr val="4C1A23"/>
      </a:accent6>
      <a:hlink>
        <a:srgbClr val="511E3E"/>
      </a:hlink>
      <a:folHlink>
        <a:srgbClr val="9EA0A2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