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mc:PreserveAttributes="mv:*" mc:Ignorable="mv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presProps.xml" Type="http://schemas.openxmlformats.org/officeDocument/2006/relationships/presProps" Id="rId2"/><Relationship Target="theme/theme2.xml" Type="http://schemas.openxmlformats.org/officeDocument/2006/relationships/theme" Id="rId1"/><Relationship Target="slides/slide5.xml" Type="http://schemas.openxmlformats.org/officeDocument/2006/relationships/slide" Id="rId10"/><Relationship Target="slideMasters/slideMaster1.xml" Type="http://schemas.openxmlformats.org/officeDocument/2006/relationships/slideMaster" Id="rId4"/><Relationship Target="tableStyles.xml" Type="http://schemas.openxmlformats.org/officeDocument/2006/relationships/tableStyles" Id="rId3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3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3" name="Shape 8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4" name="Shape 84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85" name="Shape 8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1" name="Shape 9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2" name="Shape 9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93" name="Shape 9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8" name="Shape 9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9" name="Shape 99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00" name="Shape 10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05" name="Shape 10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6" name="Shape 10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07" name="Shape 10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12" name="Shape 11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3" name="Shape 113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14" name="Shape 11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2" name="Shape 1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" name="Shape 13"/>
          <p:cNvSpPr txBox="1"/>
          <p:nvPr>
            <p:ph type="ctrTitle"/>
          </p:nvPr>
        </p:nvSpPr>
        <p:spPr>
          <a:xfrm>
            <a:off y="1095856" x="1997075"/>
            <a:ext cy="1102500" cx="6400799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buSzPct val="100000"/>
              <a:defRPr b="1" sz="4800"/>
            </a:lvl1pPr>
            <a:lvl2pPr>
              <a:spcBef>
                <a:spcPts val="0"/>
              </a:spcBef>
              <a:buSzPct val="100000"/>
              <a:defRPr b="1" sz="4800"/>
            </a:lvl2pPr>
            <a:lvl3pPr>
              <a:spcBef>
                <a:spcPts val="0"/>
              </a:spcBef>
              <a:buSzPct val="100000"/>
              <a:defRPr b="1" sz="4800"/>
            </a:lvl3pPr>
            <a:lvl4pPr>
              <a:spcBef>
                <a:spcPts val="0"/>
              </a:spcBef>
              <a:buSzPct val="100000"/>
              <a:defRPr b="1" sz="4800"/>
            </a:lvl4pPr>
            <a:lvl5pPr>
              <a:spcBef>
                <a:spcPts val="0"/>
              </a:spcBef>
              <a:buSzPct val="100000"/>
              <a:defRPr b="1" sz="4800"/>
            </a:lvl5pPr>
            <a:lvl6pPr>
              <a:spcBef>
                <a:spcPts val="0"/>
              </a:spcBef>
              <a:buSzPct val="100000"/>
              <a:defRPr b="1" sz="4800"/>
            </a:lvl6pPr>
            <a:lvl7pPr>
              <a:spcBef>
                <a:spcPts val="0"/>
              </a:spcBef>
              <a:buSzPct val="100000"/>
              <a:defRPr b="1" sz="4800"/>
            </a:lvl7pPr>
            <a:lvl8pPr>
              <a:spcBef>
                <a:spcPts val="0"/>
              </a:spcBef>
              <a:buSzPct val="100000"/>
              <a:defRPr b="1" sz="4800"/>
            </a:lvl8pPr>
            <a:lvl9pPr>
              <a:spcBef>
                <a:spcPts val="0"/>
              </a:spcBef>
              <a:buSzPct val="100000"/>
              <a:defRPr b="1" sz="4800"/>
            </a:lvl9pPr>
          </a:lstStyle>
          <a:p/>
        </p:txBody>
      </p:sp>
      <p:sp>
        <p:nvSpPr>
          <p:cNvPr id="14" name="Shape 14"/>
          <p:cNvSpPr txBox="1"/>
          <p:nvPr>
            <p:ph idx="1" type="subTitle"/>
          </p:nvPr>
        </p:nvSpPr>
        <p:spPr>
          <a:xfrm>
            <a:off y="2251802" x="1997075"/>
            <a:ext cy="871800" cx="64007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buClr>
                <a:srgbClr val="FFFFFF"/>
              </a:buClr>
              <a:buNone/>
              <a:defRPr>
                <a:solidFill>
                  <a:srgbClr val="FFFFFF"/>
                </a:solidFill>
              </a:defRPr>
            </a:lvl1pPr>
            <a:lvl2pPr>
              <a:spcBef>
                <a:spcPts val="0"/>
              </a:spcBef>
              <a:buClr>
                <a:srgbClr val="FFFFFF"/>
              </a:buClr>
              <a:buSzPct val="100000"/>
              <a:buNone/>
              <a:defRPr sz="3200">
                <a:solidFill>
                  <a:srgbClr val="FFFFFF"/>
                </a:solidFill>
              </a:defRPr>
            </a:lvl2pPr>
            <a:lvl3pPr>
              <a:spcBef>
                <a:spcPts val="0"/>
              </a:spcBef>
              <a:buClr>
                <a:srgbClr val="FFFFFF"/>
              </a:buClr>
              <a:buSzPct val="100000"/>
              <a:buNone/>
              <a:defRPr sz="3200">
                <a:solidFill>
                  <a:srgbClr val="FFFFFF"/>
                </a:solidFill>
              </a:defRPr>
            </a:lvl3pPr>
            <a:lvl4pPr>
              <a:spcBef>
                <a:spcPts val="0"/>
              </a:spcBef>
              <a:buClr>
                <a:srgbClr val="FFFFFF"/>
              </a:buClr>
              <a:buSzPct val="100000"/>
              <a:buNone/>
              <a:defRPr sz="3200">
                <a:solidFill>
                  <a:srgbClr val="FFFFFF"/>
                </a:solidFill>
              </a:defRPr>
            </a:lvl4pPr>
            <a:lvl5pPr>
              <a:spcBef>
                <a:spcPts val="0"/>
              </a:spcBef>
              <a:buClr>
                <a:srgbClr val="FFFFFF"/>
              </a:buClr>
              <a:buSzPct val="100000"/>
              <a:buNone/>
              <a:defRPr sz="3200">
                <a:solidFill>
                  <a:srgbClr val="FFFFFF"/>
                </a:solidFill>
              </a:defRPr>
            </a:lvl5pPr>
            <a:lvl6pPr>
              <a:spcBef>
                <a:spcPts val="0"/>
              </a:spcBef>
              <a:buClr>
                <a:srgbClr val="FFFFFF"/>
              </a:buClr>
              <a:buSzPct val="100000"/>
              <a:buNone/>
              <a:defRPr sz="3200">
                <a:solidFill>
                  <a:srgbClr val="FFFFFF"/>
                </a:solidFill>
              </a:defRPr>
            </a:lvl6pPr>
            <a:lvl7pPr>
              <a:spcBef>
                <a:spcPts val="0"/>
              </a:spcBef>
              <a:buClr>
                <a:srgbClr val="FFFFFF"/>
              </a:buClr>
              <a:buSzPct val="100000"/>
              <a:buNone/>
              <a:defRPr sz="3200">
                <a:solidFill>
                  <a:srgbClr val="FFFFFF"/>
                </a:solidFill>
              </a:defRPr>
            </a:lvl7pPr>
            <a:lvl8pPr>
              <a:spcBef>
                <a:spcPts val="0"/>
              </a:spcBef>
              <a:buClr>
                <a:srgbClr val="FFFFFF"/>
              </a:buClr>
              <a:buSzPct val="100000"/>
              <a:buNone/>
              <a:defRPr sz="3200">
                <a:solidFill>
                  <a:srgbClr val="FFFFFF"/>
                </a:solidFill>
              </a:defRPr>
            </a:lvl8pPr>
            <a:lvl9pPr>
              <a:spcBef>
                <a:spcPts val="0"/>
              </a:spcBef>
              <a:buClr>
                <a:srgbClr val="FFFFFF"/>
              </a:buClr>
              <a:buSzPct val="100000"/>
              <a:buNone/>
              <a:defRPr sz="32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5" name="Shape 15"/>
          <p:cNvSpPr/>
          <p:nvPr/>
        </p:nvSpPr>
        <p:spPr>
          <a:xfrm>
            <a:off y="0" x="0"/>
            <a:ext cy="5143499" cx="31352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" name="Shape 16"/>
          <p:cNvSpPr/>
          <p:nvPr/>
        </p:nvSpPr>
        <p:spPr>
          <a:xfrm>
            <a:off y="0" x="3175"/>
            <a:ext cy="609600" cx="635000"/>
          </a:xfrm>
          <a:custGeom>
            <a:pathLst>
              <a:path w="400" extrusionOk="0" h="512">
                <a:moveTo>
                  <a:pt y="512" x="400"/>
                </a:moveTo>
                <a:lnTo>
                  <a:pt y="0" x="2"/>
                </a:lnTo>
                <a:lnTo>
                  <a:pt y="0" x="0"/>
                </a:lnTo>
                <a:lnTo>
                  <a:pt y="512" x="0"/>
                </a:lnTo>
                <a:lnTo>
                  <a:pt y="512" x="40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99999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" name="Shape 17"/>
          <p:cNvSpPr/>
          <p:nvPr/>
        </p:nvSpPr>
        <p:spPr>
          <a:xfrm>
            <a:off y="1916906" x="3175"/>
            <a:ext cy="611981" cx="635000"/>
          </a:xfrm>
          <a:custGeom>
            <a:pathLst>
              <a:path w="400" extrusionOk="0" h="514">
                <a:moveTo>
                  <a:pt y="0" x="400"/>
                </a:moveTo>
                <a:lnTo>
                  <a:pt y="0" x="0"/>
                </a:lnTo>
                <a:lnTo>
                  <a:pt y="514" x="0"/>
                </a:lnTo>
                <a:lnTo>
                  <a:pt y="514" x="2"/>
                </a:lnTo>
                <a:lnTo>
                  <a:pt y="0" x="400"/>
                </a:lnTo>
                <a:close/>
              </a:path>
            </a:pathLst>
          </a:custGeom>
          <a:gradFill>
            <a:gsLst>
              <a:gs pos="0">
                <a:srgbClr val="0090DA"/>
              </a:gs>
              <a:gs pos="54000">
                <a:srgbClr val="0090DA"/>
              </a:gs>
              <a:gs pos="98000">
                <a:srgbClr val="2BC4F3"/>
              </a:gs>
              <a:gs pos="100000">
                <a:srgbClr val="00AEEE"/>
              </a:gs>
            </a:gsLst>
            <a:lin ang="8100000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" name="Shape 18"/>
          <p:cNvSpPr/>
          <p:nvPr/>
        </p:nvSpPr>
        <p:spPr>
          <a:xfrm>
            <a:off y="1307306" x="3175"/>
            <a:ext cy="609600" cx="635000"/>
          </a:xfrm>
          <a:custGeom>
            <a:pathLst>
              <a:path w="400" extrusionOk="0" h="512">
                <a:moveTo>
                  <a:pt y="512" x="400"/>
                </a:moveTo>
                <a:lnTo>
                  <a:pt y="0" x="2"/>
                </a:lnTo>
                <a:lnTo>
                  <a:pt y="0" x="0"/>
                </a:lnTo>
                <a:lnTo>
                  <a:pt y="512" x="0"/>
                </a:lnTo>
                <a:lnTo>
                  <a:pt y="512" x="400"/>
                </a:lnTo>
                <a:close/>
              </a:path>
            </a:pathLst>
          </a:custGeom>
          <a:gradFill>
            <a:gsLst>
              <a:gs pos="0">
                <a:srgbClr val="AAAAAA"/>
              </a:gs>
              <a:gs pos="54000">
                <a:srgbClr val="AAAAAA"/>
              </a:gs>
              <a:gs pos="98000">
                <a:srgbClr val="D2D2D2"/>
              </a:gs>
              <a:gs pos="100000">
                <a:srgbClr val="B9B9B9"/>
              </a:gs>
            </a:gsLst>
            <a:lin ang="13499999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" name="Shape 19"/>
          <p:cNvSpPr/>
          <p:nvPr/>
        </p:nvSpPr>
        <p:spPr>
          <a:xfrm>
            <a:off y="1307306" x="152400"/>
            <a:ext cy="609600" cx="1317625"/>
          </a:xfrm>
          <a:custGeom>
            <a:pathLst>
              <a:path w="830" extrusionOk="0" h="512">
                <a:moveTo>
                  <a:pt y="512" x="398"/>
                </a:moveTo>
                <a:lnTo>
                  <a:pt y="512" x="830"/>
                </a:lnTo>
                <a:lnTo>
                  <a:pt y="0" x="432"/>
                </a:lnTo>
                <a:lnTo>
                  <a:pt y="0" x="0"/>
                </a:lnTo>
                <a:lnTo>
                  <a:pt y="512" x="398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99999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" name="Shape 20"/>
          <p:cNvSpPr/>
          <p:nvPr/>
        </p:nvSpPr>
        <p:spPr>
          <a:xfrm>
            <a:off y="3226593" x="152400"/>
            <a:ext cy="609600" cx="1317625"/>
          </a:xfrm>
          <a:custGeom>
            <a:pathLst>
              <a:path w="830" extrusionOk="0" h="512">
                <a:moveTo>
                  <a:pt y="0" x="830"/>
                </a:moveTo>
                <a:lnTo>
                  <a:pt y="0" x="398"/>
                </a:lnTo>
                <a:lnTo>
                  <a:pt y="512" x="0"/>
                </a:lnTo>
                <a:lnTo>
                  <a:pt y="512" x="432"/>
                </a:lnTo>
                <a:lnTo>
                  <a:pt y="0" x="830"/>
                </a:lnTo>
                <a:close/>
              </a:path>
            </a:pathLst>
          </a:custGeom>
          <a:gradFill>
            <a:gsLst>
              <a:gs pos="0">
                <a:srgbClr val="0090DA"/>
              </a:gs>
              <a:gs pos="54000">
                <a:srgbClr val="0090DA"/>
              </a:gs>
              <a:gs pos="98000">
                <a:srgbClr val="2BC4F3"/>
              </a:gs>
              <a:gs pos="100000">
                <a:srgbClr val="00AEEE"/>
              </a:gs>
            </a:gsLst>
            <a:lin ang="8100000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" name="Shape 21"/>
          <p:cNvSpPr/>
          <p:nvPr/>
        </p:nvSpPr>
        <p:spPr>
          <a:xfrm>
            <a:off y="2614612" x="152400"/>
            <a:ext cy="611981" cx="1317625"/>
          </a:xfrm>
          <a:custGeom>
            <a:pathLst>
              <a:path w="830" extrusionOk="0" h="514">
                <a:moveTo>
                  <a:pt y="0" x="432"/>
                </a:moveTo>
                <a:lnTo>
                  <a:pt y="0" x="0"/>
                </a:lnTo>
                <a:lnTo>
                  <a:pt y="514" x="398"/>
                </a:lnTo>
                <a:lnTo>
                  <a:pt y="514" x="830"/>
                </a:lnTo>
                <a:lnTo>
                  <a:pt y="0" x="432"/>
                </a:lnTo>
                <a:close/>
              </a:path>
            </a:pathLst>
          </a:custGeom>
          <a:gradFill>
            <a:gsLst>
              <a:gs pos="0">
                <a:srgbClr val="AAAAAA"/>
              </a:gs>
              <a:gs pos="54000">
                <a:srgbClr val="AAAAAA"/>
              </a:gs>
              <a:gs pos="98000">
                <a:srgbClr val="D2D2D2"/>
              </a:gs>
              <a:gs pos="100000">
                <a:srgbClr val="B9B9B9"/>
              </a:gs>
            </a:gsLst>
            <a:lin ang="13499999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" name="Shape 22"/>
          <p:cNvSpPr/>
          <p:nvPr/>
        </p:nvSpPr>
        <p:spPr>
          <a:xfrm>
            <a:off y="2614612" x="984250"/>
            <a:ext cy="611981" cx="1322387"/>
          </a:xfrm>
          <a:custGeom>
            <a:pathLst>
              <a:path w="833" extrusionOk="0" h="514">
                <a:moveTo>
                  <a:pt y="514" x="399"/>
                </a:moveTo>
                <a:lnTo>
                  <a:pt y="514" x="833"/>
                </a:lnTo>
                <a:lnTo>
                  <a:pt y="0" x="435"/>
                </a:lnTo>
                <a:lnTo>
                  <a:pt y="0" x="0"/>
                </a:lnTo>
                <a:lnTo>
                  <a:pt y="514" x="399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99999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3" name="Shape 23"/>
          <p:cNvSpPr/>
          <p:nvPr/>
        </p:nvSpPr>
        <p:spPr>
          <a:xfrm>
            <a:off y="2614612" x="3175"/>
            <a:ext cy="611981" cx="635000"/>
          </a:xfrm>
          <a:custGeom>
            <a:pathLst>
              <a:path w="400" extrusionOk="0" h="514">
                <a:moveTo>
                  <a:pt y="0" x="2"/>
                </a:moveTo>
                <a:lnTo>
                  <a:pt y="0" x="0"/>
                </a:lnTo>
                <a:lnTo>
                  <a:pt y="514" x="0"/>
                </a:lnTo>
                <a:lnTo>
                  <a:pt y="514" x="400"/>
                </a:lnTo>
                <a:lnTo>
                  <a:pt y="0" x="2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99999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4" name="Shape 24"/>
          <p:cNvSpPr/>
          <p:nvPr/>
        </p:nvSpPr>
        <p:spPr>
          <a:xfrm>
            <a:off y="4533900" x="984250"/>
            <a:ext cy="609600" cx="1322387"/>
          </a:xfrm>
          <a:custGeom>
            <a:pathLst>
              <a:path w="833" extrusionOk="0" h="512">
                <a:moveTo>
                  <a:pt y="0" x="399"/>
                </a:moveTo>
                <a:lnTo>
                  <a:pt y="512" x="0"/>
                </a:lnTo>
                <a:lnTo>
                  <a:pt y="512" x="435"/>
                </a:lnTo>
                <a:lnTo>
                  <a:pt y="0" x="833"/>
                </a:lnTo>
                <a:lnTo>
                  <a:pt y="0" x="399"/>
                </a:lnTo>
                <a:close/>
              </a:path>
            </a:pathLst>
          </a:custGeom>
          <a:gradFill>
            <a:gsLst>
              <a:gs pos="0">
                <a:srgbClr val="0090DA"/>
              </a:gs>
              <a:gs pos="54000">
                <a:srgbClr val="0090DA"/>
              </a:gs>
              <a:gs pos="98000">
                <a:srgbClr val="2BC4F3"/>
              </a:gs>
              <a:gs pos="100000">
                <a:srgbClr val="00AEEE"/>
              </a:gs>
            </a:gsLst>
            <a:lin ang="8100000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5" name="Shape 25"/>
          <p:cNvSpPr/>
          <p:nvPr/>
        </p:nvSpPr>
        <p:spPr>
          <a:xfrm>
            <a:off y="3924300" x="984250"/>
            <a:ext cy="609600" cx="1322387"/>
          </a:xfrm>
          <a:custGeom>
            <a:pathLst>
              <a:path w="833" extrusionOk="0" h="512">
                <a:moveTo>
                  <a:pt y="0" x="435"/>
                </a:moveTo>
                <a:lnTo>
                  <a:pt y="0" x="0"/>
                </a:lnTo>
                <a:lnTo>
                  <a:pt y="512" x="399"/>
                </a:lnTo>
                <a:lnTo>
                  <a:pt y="512" x="833"/>
                </a:lnTo>
                <a:lnTo>
                  <a:pt y="0" x="435"/>
                </a:lnTo>
                <a:close/>
              </a:path>
            </a:pathLst>
          </a:custGeom>
          <a:gradFill>
            <a:gsLst>
              <a:gs pos="0">
                <a:srgbClr val="AAAAAA"/>
              </a:gs>
              <a:gs pos="54000">
                <a:srgbClr val="AAAAAA"/>
              </a:gs>
              <a:gs pos="98000">
                <a:srgbClr val="D2D2D2"/>
              </a:gs>
              <a:gs pos="100000">
                <a:srgbClr val="B9B9B9"/>
              </a:gs>
            </a:gsLst>
            <a:lin ang="13499999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" name="Shape 26"/>
          <p:cNvSpPr/>
          <p:nvPr/>
        </p:nvSpPr>
        <p:spPr>
          <a:xfrm>
            <a:off y="3924300" x="1820863"/>
            <a:ext cy="609600" cx="1317625"/>
          </a:xfrm>
          <a:custGeom>
            <a:pathLst>
              <a:path w="830" extrusionOk="0" h="512">
                <a:moveTo>
                  <a:pt y="0" x="434"/>
                </a:moveTo>
                <a:lnTo>
                  <a:pt y="0" x="0"/>
                </a:lnTo>
                <a:lnTo>
                  <a:pt y="512" x="398"/>
                </a:lnTo>
                <a:lnTo>
                  <a:pt y="512" x="830"/>
                </a:lnTo>
                <a:lnTo>
                  <a:pt y="0" x="434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99999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7" name="Shape 27"/>
          <p:cNvSpPr/>
          <p:nvPr/>
        </p:nvSpPr>
        <p:spPr>
          <a:xfrm>
            <a:off y="609600" x="3175"/>
            <a:ext cy="609600" cx="635000"/>
          </a:xfrm>
          <a:custGeom>
            <a:pathLst>
              <a:path w="400" extrusionOk="0" h="512">
                <a:moveTo>
                  <a:pt y="0" x="400"/>
                </a:moveTo>
                <a:lnTo>
                  <a:pt y="0" x="0"/>
                </a:lnTo>
                <a:lnTo>
                  <a:pt y="512" x="0"/>
                </a:lnTo>
                <a:lnTo>
                  <a:pt y="512" x="2"/>
                </a:lnTo>
                <a:lnTo>
                  <a:pt y="0" x="40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8" name="Shape 28"/>
          <p:cNvSpPr/>
          <p:nvPr/>
        </p:nvSpPr>
        <p:spPr>
          <a:xfrm>
            <a:off y="1916906" x="152400"/>
            <a:ext cy="611981" cx="1317625"/>
          </a:xfrm>
          <a:custGeom>
            <a:pathLst>
              <a:path w="830" extrusionOk="0" h="514">
                <a:moveTo>
                  <a:pt y="514" x="0"/>
                </a:moveTo>
                <a:lnTo>
                  <a:pt y="514" x="432"/>
                </a:lnTo>
                <a:lnTo>
                  <a:pt y="0" x="830"/>
                </a:lnTo>
                <a:lnTo>
                  <a:pt y="0" x="398"/>
                </a:lnTo>
                <a:lnTo>
                  <a:pt y="514" x="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9" name="Shape 29"/>
          <p:cNvSpPr/>
          <p:nvPr/>
        </p:nvSpPr>
        <p:spPr>
          <a:xfrm>
            <a:off y="3226593" x="984250"/>
            <a:ext cy="609600" cx="1322387"/>
          </a:xfrm>
          <a:custGeom>
            <a:pathLst>
              <a:path w="833" extrusionOk="0" h="512">
                <a:moveTo>
                  <a:pt y="512" x="0"/>
                </a:moveTo>
                <a:lnTo>
                  <a:pt y="512" x="435"/>
                </a:lnTo>
                <a:lnTo>
                  <a:pt y="0" x="833"/>
                </a:lnTo>
                <a:lnTo>
                  <a:pt y="0" x="399"/>
                </a:lnTo>
                <a:lnTo>
                  <a:pt y="512" x="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0" name="Shape 30"/>
          <p:cNvSpPr/>
          <p:nvPr/>
        </p:nvSpPr>
        <p:spPr>
          <a:xfrm>
            <a:off y="3226593" x="3175"/>
            <a:ext cy="609600" cx="635000"/>
          </a:xfrm>
          <a:custGeom>
            <a:pathLst>
              <a:path w="400" extrusionOk="0" h="512">
                <a:moveTo>
                  <a:pt y="0" x="400"/>
                </a:moveTo>
                <a:lnTo>
                  <a:pt y="0" x="0"/>
                </a:lnTo>
                <a:lnTo>
                  <a:pt y="512" x="0"/>
                </a:lnTo>
                <a:lnTo>
                  <a:pt y="512" x="2"/>
                </a:lnTo>
                <a:lnTo>
                  <a:pt y="0" x="40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1" name="Shape 31"/>
          <p:cNvSpPr/>
          <p:nvPr/>
        </p:nvSpPr>
        <p:spPr>
          <a:xfrm>
            <a:off y="4533900" x="1820863"/>
            <a:ext cy="609600" cx="1317625"/>
          </a:xfrm>
          <a:custGeom>
            <a:pathLst>
              <a:path w="830" extrusionOk="0" h="512">
                <a:moveTo>
                  <a:pt y="0" x="398"/>
                </a:moveTo>
                <a:lnTo>
                  <a:pt y="512" x="0"/>
                </a:lnTo>
                <a:lnTo>
                  <a:pt y="512" x="434"/>
                </a:lnTo>
                <a:lnTo>
                  <a:pt y="0" x="830"/>
                </a:lnTo>
                <a:lnTo>
                  <a:pt y="0" x="398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2" name="Shape 32"/>
          <p:cNvSpPr/>
          <p:nvPr/>
        </p:nvSpPr>
        <p:spPr>
          <a:xfrm>
            <a:off y="4533900" x="152400"/>
            <a:ext cy="609600" cx="1317625"/>
          </a:xfrm>
          <a:custGeom>
            <a:pathLst>
              <a:path w="830" extrusionOk="0" h="512">
                <a:moveTo>
                  <a:pt y="0" x="398"/>
                </a:moveTo>
                <a:lnTo>
                  <a:pt y="512" x="0"/>
                </a:lnTo>
                <a:lnTo>
                  <a:pt y="512" x="432"/>
                </a:lnTo>
                <a:lnTo>
                  <a:pt y="0" x="830"/>
                </a:lnTo>
                <a:lnTo>
                  <a:pt y="0" x="398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3" name="Shape 33"/>
          <p:cNvSpPr/>
          <p:nvPr/>
        </p:nvSpPr>
        <p:spPr>
          <a:xfrm>
            <a:off y="4533900" x="3175"/>
            <a:ext cy="609600" cx="635000"/>
          </a:xfrm>
          <a:custGeom>
            <a:pathLst>
              <a:path w="400" extrusionOk="0" h="512">
                <a:moveTo>
                  <a:pt y="0" x="400"/>
                </a:moveTo>
                <a:lnTo>
                  <a:pt y="0" x="0"/>
                </a:lnTo>
                <a:lnTo>
                  <a:pt y="512" x="0"/>
                </a:lnTo>
                <a:lnTo>
                  <a:pt y="512" x="2"/>
                </a:lnTo>
                <a:lnTo>
                  <a:pt y="0" x="400"/>
                </a:lnTo>
                <a:close/>
              </a:path>
            </a:pathLst>
          </a:custGeom>
          <a:gradFill>
            <a:gsLst>
              <a:gs pos="0">
                <a:srgbClr val="0090DA"/>
              </a:gs>
              <a:gs pos="54000">
                <a:srgbClr val="0090DA"/>
              </a:gs>
              <a:gs pos="98000">
                <a:srgbClr val="2BC4F3"/>
              </a:gs>
              <a:gs pos="100000">
                <a:srgbClr val="00AEEE"/>
              </a:gs>
            </a:gsLst>
            <a:lin ang="8100000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4" name="Shape 34"/>
          <p:cNvSpPr/>
          <p:nvPr/>
        </p:nvSpPr>
        <p:spPr>
          <a:xfrm>
            <a:off y="3924300" x="3175"/>
            <a:ext cy="609600" cx="635000"/>
          </a:xfrm>
          <a:custGeom>
            <a:pathLst>
              <a:path w="400" extrusionOk="0" h="512">
                <a:moveTo>
                  <a:pt y="512" x="400"/>
                </a:moveTo>
                <a:lnTo>
                  <a:pt y="0" x="2"/>
                </a:lnTo>
                <a:lnTo>
                  <a:pt y="0" x="0"/>
                </a:lnTo>
                <a:lnTo>
                  <a:pt y="512" x="0"/>
                </a:lnTo>
                <a:lnTo>
                  <a:pt y="512" x="400"/>
                </a:lnTo>
                <a:close/>
              </a:path>
            </a:pathLst>
          </a:custGeom>
          <a:gradFill>
            <a:gsLst>
              <a:gs pos="0">
                <a:srgbClr val="AAAAAA"/>
              </a:gs>
              <a:gs pos="54000">
                <a:srgbClr val="AAAAAA"/>
              </a:gs>
              <a:gs pos="98000">
                <a:srgbClr val="D2D2D2"/>
              </a:gs>
              <a:gs pos="100000">
                <a:srgbClr val="B9B9B9"/>
              </a:gs>
            </a:gsLst>
            <a:lin ang="13499999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5" name="Shape 35"/>
          <p:cNvSpPr/>
          <p:nvPr/>
        </p:nvSpPr>
        <p:spPr>
          <a:xfrm>
            <a:off y="3924300" x="152400"/>
            <a:ext cy="609600" cx="1317625"/>
          </a:xfrm>
          <a:custGeom>
            <a:pathLst>
              <a:path w="830" extrusionOk="0" h="512">
                <a:moveTo>
                  <a:pt y="512" x="398"/>
                </a:moveTo>
                <a:lnTo>
                  <a:pt y="512" x="830"/>
                </a:lnTo>
                <a:lnTo>
                  <a:pt y="0" x="432"/>
                </a:lnTo>
                <a:lnTo>
                  <a:pt y="0" x="0"/>
                </a:lnTo>
                <a:lnTo>
                  <a:pt y="512" x="398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99999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6" name="Shape 36"/>
          <p:cNvSpPr/>
          <p:nvPr/>
        </p:nvSpPr>
        <p:spPr>
          <a:xfrm>
            <a:off y="0" x="7415211"/>
            <a:ext cy="612226" cx="1555750"/>
          </a:xfrm>
          <a:custGeom>
            <a:pathLst>
              <a:path w="980" extrusionOk="0" h="607">
                <a:moveTo>
                  <a:pt y="607" x="510"/>
                </a:moveTo>
                <a:lnTo>
                  <a:pt y="0" x="980"/>
                </a:lnTo>
                <a:lnTo>
                  <a:pt y="0" x="470"/>
                </a:lnTo>
                <a:lnTo>
                  <a:pt y="607" x="0"/>
                </a:lnTo>
                <a:lnTo>
                  <a:pt y="607" x="510"/>
                </a:lnTo>
                <a:lnTo>
                  <a:pt y="607" x="51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99999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/>
          <p:nvPr/>
        </p:nvSpPr>
        <p:spPr>
          <a:xfrm>
            <a:off y="1310183" x="8397875"/>
            <a:ext cy="610209" cx="746125"/>
          </a:xfrm>
          <a:custGeom>
            <a:pathLst>
              <a:path w="470" extrusionOk="0" h="605">
                <a:moveTo>
                  <a:pt y="0" x="470"/>
                </a:moveTo>
                <a:lnTo>
                  <a:pt y="605" x="0"/>
                </a:lnTo>
                <a:lnTo>
                  <a:pt y="605" x="470"/>
                </a:lnTo>
                <a:lnTo>
                  <a:pt y="0" x="47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99999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8" name="Shape 38"/>
          <p:cNvSpPr/>
          <p:nvPr/>
        </p:nvSpPr>
        <p:spPr>
          <a:xfrm>
            <a:off y="1920392" x="8397875"/>
            <a:ext cy="610209" cx="746125"/>
          </a:xfrm>
          <a:custGeom>
            <a:pathLst>
              <a:path w="470" extrusionOk="0" h="605">
                <a:moveTo>
                  <a:pt y="0" x="0"/>
                </a:moveTo>
                <a:lnTo>
                  <a:pt y="605" x="470"/>
                </a:lnTo>
                <a:lnTo>
                  <a:pt y="0" x="470"/>
                </a:lnTo>
                <a:lnTo>
                  <a:pt y="0" x="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9" name="Shape 39"/>
          <p:cNvSpPr/>
          <p:nvPr/>
        </p:nvSpPr>
        <p:spPr>
          <a:xfrm>
            <a:off y="2017" x="8397875"/>
            <a:ext cy="610209" cx="746125"/>
          </a:xfrm>
          <a:custGeom>
            <a:pathLst>
              <a:path w="470" extrusionOk="0" h="605">
                <a:moveTo>
                  <a:pt y="0" x="470"/>
                </a:moveTo>
                <a:lnTo>
                  <a:pt y="605" x="0"/>
                </a:lnTo>
                <a:lnTo>
                  <a:pt y="605" x="470"/>
                </a:lnTo>
                <a:lnTo>
                  <a:pt y="0" x="470"/>
                </a:lnTo>
                <a:close/>
              </a:path>
            </a:pathLst>
          </a:custGeom>
          <a:gradFill>
            <a:gsLst>
              <a:gs pos="0">
                <a:srgbClr val="0090DA"/>
              </a:gs>
              <a:gs pos="54000">
                <a:srgbClr val="0090DA"/>
              </a:gs>
              <a:gs pos="98000">
                <a:srgbClr val="2BC4F3"/>
              </a:gs>
              <a:gs pos="100000">
                <a:srgbClr val="00AEEE"/>
              </a:gs>
            </a:gsLst>
            <a:lin ang="18899999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0" name="Shape 40"/>
          <p:cNvSpPr/>
          <p:nvPr/>
        </p:nvSpPr>
        <p:spPr>
          <a:xfrm>
            <a:off y="612225" x="8397875"/>
            <a:ext cy="607183" cx="746125"/>
          </a:xfrm>
          <a:custGeom>
            <a:pathLst>
              <a:path w="470" extrusionOk="0" h="602">
                <a:moveTo>
                  <a:pt y="0" x="0"/>
                </a:moveTo>
                <a:lnTo>
                  <a:pt y="602" x="470"/>
                </a:lnTo>
                <a:lnTo>
                  <a:pt y="0" x="470"/>
                </a:lnTo>
                <a:lnTo>
                  <a:pt y="0" x="0"/>
                </a:lnTo>
                <a:close/>
              </a:path>
            </a:pathLst>
          </a:custGeom>
          <a:gradFill>
            <a:gsLst>
              <a:gs pos="0">
                <a:srgbClr val="AAAAAA"/>
              </a:gs>
              <a:gs pos="54000">
                <a:srgbClr val="AAAAAA"/>
              </a:gs>
              <a:gs pos="98000">
                <a:srgbClr val="D2D2D2"/>
              </a:gs>
              <a:gs pos="100000">
                <a:srgbClr val="B9B9B9"/>
              </a:gs>
            </a:gsLst>
            <a:lin ang="13499999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1" name="Shape 41"/>
          <p:cNvSpPr/>
          <p:nvPr/>
        </p:nvSpPr>
        <p:spPr>
          <a:xfrm>
            <a:off y="612225" x="7415211"/>
            <a:ext cy="610209" cx="1555750"/>
          </a:xfrm>
          <a:custGeom>
            <a:pathLst>
              <a:path w="980" extrusionOk="0" h="605">
                <a:moveTo>
                  <a:pt y="0" x="510"/>
                </a:moveTo>
                <a:lnTo>
                  <a:pt y="605" x="980"/>
                </a:lnTo>
                <a:lnTo>
                  <a:pt y="605" x="470"/>
                </a:lnTo>
                <a:lnTo>
                  <a:pt y="0" x="0"/>
                </a:lnTo>
                <a:lnTo>
                  <a:pt y="0" x="510"/>
                </a:lnTo>
                <a:lnTo>
                  <a:pt y="0" x="51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42" name="Shape 4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y="205978" x="457200"/>
            <a:ext cy="857400" cx="687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44" name="Shape 44"/>
          <p:cNvSpPr txBox="1"/>
          <p:nvPr>
            <p:ph idx="1" type="body"/>
          </p:nvPr>
        </p:nvSpPr>
        <p:spPr>
          <a:xfrm>
            <a:off y="1200150" x="457200"/>
            <a:ext cy="3630300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45" name="Shape 45"/>
          <p:cNvSpPr/>
          <p:nvPr/>
        </p:nvSpPr>
        <p:spPr>
          <a:xfrm>
            <a:off y="0" x="7415211"/>
            <a:ext cy="612226" cx="1555750"/>
          </a:xfrm>
          <a:custGeom>
            <a:pathLst>
              <a:path w="980" extrusionOk="0" h="607">
                <a:moveTo>
                  <a:pt y="607" x="510"/>
                </a:moveTo>
                <a:lnTo>
                  <a:pt y="0" x="980"/>
                </a:lnTo>
                <a:lnTo>
                  <a:pt y="0" x="470"/>
                </a:lnTo>
                <a:lnTo>
                  <a:pt y="607" x="0"/>
                </a:lnTo>
                <a:lnTo>
                  <a:pt y="607" x="510"/>
                </a:lnTo>
                <a:lnTo>
                  <a:pt y="607" x="51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99999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6" name="Shape 46"/>
          <p:cNvSpPr/>
          <p:nvPr/>
        </p:nvSpPr>
        <p:spPr>
          <a:xfrm>
            <a:off y="1310183" x="8397875"/>
            <a:ext cy="610209" cx="746125"/>
          </a:xfrm>
          <a:custGeom>
            <a:pathLst>
              <a:path w="470" extrusionOk="0" h="605">
                <a:moveTo>
                  <a:pt y="0" x="470"/>
                </a:moveTo>
                <a:lnTo>
                  <a:pt y="605" x="0"/>
                </a:lnTo>
                <a:lnTo>
                  <a:pt y="605" x="470"/>
                </a:lnTo>
                <a:lnTo>
                  <a:pt y="0" x="47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99999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7" name="Shape 47"/>
          <p:cNvSpPr/>
          <p:nvPr/>
        </p:nvSpPr>
        <p:spPr>
          <a:xfrm>
            <a:off y="1920392" x="8397875"/>
            <a:ext cy="610209" cx="746125"/>
          </a:xfrm>
          <a:custGeom>
            <a:pathLst>
              <a:path w="470" extrusionOk="0" h="605">
                <a:moveTo>
                  <a:pt y="0" x="0"/>
                </a:moveTo>
                <a:lnTo>
                  <a:pt y="605" x="470"/>
                </a:lnTo>
                <a:lnTo>
                  <a:pt y="0" x="470"/>
                </a:lnTo>
                <a:lnTo>
                  <a:pt y="0" x="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8" name="Shape 48"/>
          <p:cNvSpPr/>
          <p:nvPr/>
        </p:nvSpPr>
        <p:spPr>
          <a:xfrm>
            <a:off y="612225" x="7415211"/>
            <a:ext cy="610209" cx="1555750"/>
          </a:xfrm>
          <a:custGeom>
            <a:pathLst>
              <a:path w="980" extrusionOk="0" h="605">
                <a:moveTo>
                  <a:pt y="0" x="510"/>
                </a:moveTo>
                <a:lnTo>
                  <a:pt y="605" x="980"/>
                </a:lnTo>
                <a:lnTo>
                  <a:pt y="605" x="470"/>
                </a:lnTo>
                <a:lnTo>
                  <a:pt y="0" x="0"/>
                </a:lnTo>
                <a:lnTo>
                  <a:pt y="0" x="510"/>
                </a:lnTo>
                <a:lnTo>
                  <a:pt y="0" x="51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49" name="Shape 4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0" name="Shape 50"/>
          <p:cNvSpPr txBox="1"/>
          <p:nvPr>
            <p:ph type="title"/>
          </p:nvPr>
        </p:nvSpPr>
        <p:spPr>
          <a:xfrm>
            <a:off y="205978" x="457200"/>
            <a:ext cy="857400" cx="687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51" name="Shape 51"/>
          <p:cNvSpPr txBox="1"/>
          <p:nvPr>
            <p:ph idx="1" type="body"/>
          </p:nvPr>
        </p:nvSpPr>
        <p:spPr>
          <a:xfrm>
            <a:off y="1200150" x="457200"/>
            <a:ext cy="3630300" cx="40385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 sz="2800"/>
            </a:lvl1pPr>
            <a:lvl2pPr>
              <a:spcBef>
                <a:spcPts val="0"/>
              </a:spcBef>
              <a:defRPr sz="2400"/>
            </a:lvl2pPr>
            <a:lvl3pPr>
              <a:spcBef>
                <a:spcPts val="0"/>
              </a:spcBef>
              <a:defRPr sz="2000"/>
            </a:lvl3pPr>
            <a:lvl4pPr>
              <a:spcBef>
                <a:spcPts val="0"/>
              </a:spcBef>
              <a:defRPr sz="1800"/>
            </a:lvl4pPr>
            <a:lvl5pPr>
              <a:spcBef>
                <a:spcPts val="0"/>
              </a:spcBef>
              <a:defRPr sz="1800"/>
            </a:lvl5pPr>
            <a:lvl6pPr>
              <a:spcBef>
                <a:spcPts val="0"/>
              </a:spcBef>
              <a:defRPr sz="1800"/>
            </a:lvl6pPr>
            <a:lvl7pPr>
              <a:spcBef>
                <a:spcPts val="0"/>
              </a:spcBef>
              <a:defRPr sz="1800"/>
            </a:lvl7pPr>
            <a:lvl8pPr>
              <a:spcBef>
                <a:spcPts val="0"/>
              </a:spcBef>
              <a:defRPr sz="1800"/>
            </a:lvl8pPr>
            <a:lvl9pPr>
              <a:spcBef>
                <a:spcPts val="0"/>
              </a:spcBef>
              <a:defRPr sz="1800"/>
            </a:lvl9pPr>
          </a:lstStyle>
          <a:p/>
        </p:txBody>
      </p:sp>
      <p:sp>
        <p:nvSpPr>
          <p:cNvPr id="52" name="Shape 52"/>
          <p:cNvSpPr txBox="1"/>
          <p:nvPr>
            <p:ph idx="2" type="body"/>
          </p:nvPr>
        </p:nvSpPr>
        <p:spPr>
          <a:xfrm>
            <a:off y="1200150" x="4648200"/>
            <a:ext cy="3630300" cx="40385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 sz="2800"/>
            </a:lvl1pPr>
            <a:lvl2pPr>
              <a:spcBef>
                <a:spcPts val="0"/>
              </a:spcBef>
              <a:defRPr sz="2400"/>
            </a:lvl2pPr>
            <a:lvl3pPr>
              <a:spcBef>
                <a:spcPts val="0"/>
              </a:spcBef>
              <a:defRPr sz="2000"/>
            </a:lvl3pPr>
            <a:lvl4pPr>
              <a:spcBef>
                <a:spcPts val="0"/>
              </a:spcBef>
              <a:defRPr sz="1800"/>
            </a:lvl4pPr>
            <a:lvl5pPr>
              <a:spcBef>
                <a:spcPts val="0"/>
              </a:spcBef>
              <a:defRPr sz="1800"/>
            </a:lvl5pPr>
            <a:lvl6pPr>
              <a:spcBef>
                <a:spcPts val="0"/>
              </a:spcBef>
              <a:defRPr sz="1800"/>
            </a:lvl6pPr>
            <a:lvl7pPr>
              <a:spcBef>
                <a:spcPts val="0"/>
              </a:spcBef>
              <a:defRPr sz="1800"/>
            </a:lvl7pPr>
            <a:lvl8pPr>
              <a:spcBef>
                <a:spcPts val="0"/>
              </a:spcBef>
              <a:defRPr sz="1800"/>
            </a:lvl8pPr>
            <a:lvl9pPr>
              <a:spcBef>
                <a:spcPts val="0"/>
              </a:spcBef>
              <a:defRPr sz="1800"/>
            </a:lvl9pPr>
          </a:lstStyle>
          <a:p/>
        </p:txBody>
      </p:sp>
      <p:sp>
        <p:nvSpPr>
          <p:cNvPr id="53" name="Shape 53"/>
          <p:cNvSpPr/>
          <p:nvPr/>
        </p:nvSpPr>
        <p:spPr>
          <a:xfrm>
            <a:off y="0" x="7415211"/>
            <a:ext cy="612226" cx="1555750"/>
          </a:xfrm>
          <a:custGeom>
            <a:pathLst>
              <a:path w="980" extrusionOk="0" h="607">
                <a:moveTo>
                  <a:pt y="607" x="510"/>
                </a:moveTo>
                <a:lnTo>
                  <a:pt y="0" x="980"/>
                </a:lnTo>
                <a:lnTo>
                  <a:pt y="0" x="470"/>
                </a:lnTo>
                <a:lnTo>
                  <a:pt y="607" x="0"/>
                </a:lnTo>
                <a:lnTo>
                  <a:pt y="607" x="510"/>
                </a:lnTo>
                <a:lnTo>
                  <a:pt y="607" x="51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99999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4" name="Shape 54"/>
          <p:cNvSpPr/>
          <p:nvPr/>
        </p:nvSpPr>
        <p:spPr>
          <a:xfrm>
            <a:off y="1310183" x="8397875"/>
            <a:ext cy="610209" cx="746125"/>
          </a:xfrm>
          <a:custGeom>
            <a:pathLst>
              <a:path w="470" extrusionOk="0" h="605">
                <a:moveTo>
                  <a:pt y="0" x="470"/>
                </a:moveTo>
                <a:lnTo>
                  <a:pt y="605" x="0"/>
                </a:lnTo>
                <a:lnTo>
                  <a:pt y="605" x="470"/>
                </a:lnTo>
                <a:lnTo>
                  <a:pt y="0" x="47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99999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5" name="Shape 55"/>
          <p:cNvSpPr/>
          <p:nvPr/>
        </p:nvSpPr>
        <p:spPr>
          <a:xfrm>
            <a:off y="1920392" x="8397875"/>
            <a:ext cy="610209" cx="746125"/>
          </a:xfrm>
          <a:custGeom>
            <a:pathLst>
              <a:path w="470" extrusionOk="0" h="605">
                <a:moveTo>
                  <a:pt y="0" x="0"/>
                </a:moveTo>
                <a:lnTo>
                  <a:pt y="605" x="470"/>
                </a:lnTo>
                <a:lnTo>
                  <a:pt y="0" x="470"/>
                </a:lnTo>
                <a:lnTo>
                  <a:pt y="0" x="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6" name="Shape 56"/>
          <p:cNvSpPr/>
          <p:nvPr/>
        </p:nvSpPr>
        <p:spPr>
          <a:xfrm>
            <a:off y="612225" x="7415211"/>
            <a:ext cy="610209" cx="1555750"/>
          </a:xfrm>
          <a:custGeom>
            <a:pathLst>
              <a:path w="980" extrusionOk="0" h="605">
                <a:moveTo>
                  <a:pt y="0" x="510"/>
                </a:moveTo>
                <a:lnTo>
                  <a:pt y="605" x="980"/>
                </a:lnTo>
                <a:lnTo>
                  <a:pt y="605" x="470"/>
                </a:lnTo>
                <a:lnTo>
                  <a:pt y="0" x="0"/>
                </a:lnTo>
                <a:lnTo>
                  <a:pt y="0" x="510"/>
                </a:lnTo>
                <a:lnTo>
                  <a:pt y="0" x="51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57" name="Shape 5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8" name="Shape 58"/>
          <p:cNvSpPr txBox="1"/>
          <p:nvPr>
            <p:ph type="title"/>
          </p:nvPr>
        </p:nvSpPr>
        <p:spPr>
          <a:xfrm>
            <a:off y="205978" x="457200"/>
            <a:ext cy="857400" cx="687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59" name="Shape 59"/>
          <p:cNvSpPr/>
          <p:nvPr/>
        </p:nvSpPr>
        <p:spPr>
          <a:xfrm>
            <a:off y="2614612" x="3175"/>
            <a:ext cy="611981" cx="635000"/>
          </a:xfrm>
          <a:custGeom>
            <a:pathLst>
              <a:path w="400" extrusionOk="0" h="514">
                <a:moveTo>
                  <a:pt y="0" x="2"/>
                </a:moveTo>
                <a:lnTo>
                  <a:pt y="0" x="0"/>
                </a:lnTo>
                <a:lnTo>
                  <a:pt y="514" x="0"/>
                </a:lnTo>
                <a:lnTo>
                  <a:pt y="514" x="400"/>
                </a:lnTo>
                <a:lnTo>
                  <a:pt y="0" x="2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99999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0" name="Shape 60"/>
          <p:cNvSpPr/>
          <p:nvPr/>
        </p:nvSpPr>
        <p:spPr>
          <a:xfrm>
            <a:off y="3226593" x="3175"/>
            <a:ext cy="609600" cx="635000"/>
          </a:xfrm>
          <a:custGeom>
            <a:pathLst>
              <a:path w="400" extrusionOk="0" h="512">
                <a:moveTo>
                  <a:pt y="0" x="400"/>
                </a:moveTo>
                <a:lnTo>
                  <a:pt y="0" x="0"/>
                </a:lnTo>
                <a:lnTo>
                  <a:pt y="512" x="0"/>
                </a:lnTo>
                <a:lnTo>
                  <a:pt y="512" x="2"/>
                </a:lnTo>
                <a:lnTo>
                  <a:pt y="0" x="40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1" name="Shape 61"/>
          <p:cNvSpPr/>
          <p:nvPr/>
        </p:nvSpPr>
        <p:spPr>
          <a:xfrm>
            <a:off y="4533900" x="152400"/>
            <a:ext cy="609600" cx="1317625"/>
          </a:xfrm>
          <a:custGeom>
            <a:pathLst>
              <a:path w="830" extrusionOk="0" h="512">
                <a:moveTo>
                  <a:pt y="0" x="398"/>
                </a:moveTo>
                <a:lnTo>
                  <a:pt y="512" x="0"/>
                </a:lnTo>
                <a:lnTo>
                  <a:pt y="512" x="432"/>
                </a:lnTo>
                <a:lnTo>
                  <a:pt y="0" x="830"/>
                </a:lnTo>
                <a:lnTo>
                  <a:pt y="0" x="398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2" name="Shape 62"/>
          <p:cNvSpPr/>
          <p:nvPr/>
        </p:nvSpPr>
        <p:spPr>
          <a:xfrm>
            <a:off y="3924300" x="152400"/>
            <a:ext cy="609600" cx="1317625"/>
          </a:xfrm>
          <a:custGeom>
            <a:pathLst>
              <a:path w="830" extrusionOk="0" h="512">
                <a:moveTo>
                  <a:pt y="512" x="398"/>
                </a:moveTo>
                <a:lnTo>
                  <a:pt y="512" x="830"/>
                </a:lnTo>
                <a:lnTo>
                  <a:pt y="0" x="432"/>
                </a:lnTo>
                <a:lnTo>
                  <a:pt y="0" x="0"/>
                </a:lnTo>
                <a:lnTo>
                  <a:pt y="512" x="398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99999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3" name="Shape 63"/>
          <p:cNvSpPr/>
          <p:nvPr/>
        </p:nvSpPr>
        <p:spPr>
          <a:xfrm>
            <a:off y="0" x="7415211"/>
            <a:ext cy="612226" cx="1555750"/>
          </a:xfrm>
          <a:custGeom>
            <a:pathLst>
              <a:path w="980" extrusionOk="0" h="607">
                <a:moveTo>
                  <a:pt y="607" x="510"/>
                </a:moveTo>
                <a:lnTo>
                  <a:pt y="0" x="980"/>
                </a:lnTo>
                <a:lnTo>
                  <a:pt y="0" x="470"/>
                </a:lnTo>
                <a:lnTo>
                  <a:pt y="607" x="0"/>
                </a:lnTo>
                <a:lnTo>
                  <a:pt y="607" x="510"/>
                </a:lnTo>
                <a:lnTo>
                  <a:pt y="607" x="51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99999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4" name="Shape 64"/>
          <p:cNvSpPr/>
          <p:nvPr/>
        </p:nvSpPr>
        <p:spPr>
          <a:xfrm>
            <a:off y="1310183" x="8397875"/>
            <a:ext cy="610209" cx="746125"/>
          </a:xfrm>
          <a:custGeom>
            <a:pathLst>
              <a:path w="470" extrusionOk="0" h="605">
                <a:moveTo>
                  <a:pt y="0" x="470"/>
                </a:moveTo>
                <a:lnTo>
                  <a:pt y="605" x="0"/>
                </a:lnTo>
                <a:lnTo>
                  <a:pt y="605" x="470"/>
                </a:lnTo>
                <a:lnTo>
                  <a:pt y="0" x="47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99999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5" name="Shape 65"/>
          <p:cNvSpPr/>
          <p:nvPr/>
        </p:nvSpPr>
        <p:spPr>
          <a:xfrm>
            <a:off y="1920392" x="8397875"/>
            <a:ext cy="610209" cx="746125"/>
          </a:xfrm>
          <a:custGeom>
            <a:pathLst>
              <a:path w="470" extrusionOk="0" h="605">
                <a:moveTo>
                  <a:pt y="0" x="0"/>
                </a:moveTo>
                <a:lnTo>
                  <a:pt y="605" x="470"/>
                </a:lnTo>
                <a:lnTo>
                  <a:pt y="0" x="470"/>
                </a:lnTo>
                <a:lnTo>
                  <a:pt y="0" x="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6" name="Shape 66"/>
          <p:cNvSpPr/>
          <p:nvPr/>
        </p:nvSpPr>
        <p:spPr>
          <a:xfrm>
            <a:off y="612225" x="7415211"/>
            <a:ext cy="610209" cx="1555750"/>
          </a:xfrm>
          <a:custGeom>
            <a:pathLst>
              <a:path w="980" extrusionOk="0" h="605">
                <a:moveTo>
                  <a:pt y="0" x="510"/>
                </a:moveTo>
                <a:lnTo>
                  <a:pt y="605" x="980"/>
                </a:lnTo>
                <a:lnTo>
                  <a:pt y="605" x="470"/>
                </a:lnTo>
                <a:lnTo>
                  <a:pt y="0" x="0"/>
                </a:lnTo>
                <a:lnTo>
                  <a:pt y="0" x="510"/>
                </a:lnTo>
                <a:lnTo>
                  <a:pt y="0" x="51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67" name="Shape 6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8" name="Shape 68"/>
          <p:cNvSpPr txBox="1"/>
          <p:nvPr>
            <p:ph idx="1" type="body"/>
          </p:nvPr>
        </p:nvSpPr>
        <p:spPr>
          <a:xfrm>
            <a:off y="3320653" x="1574800"/>
            <a:ext cy="513300" cx="54863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>
              <a:spcBef>
                <a:spcPts val="0"/>
              </a:spcBef>
              <a:buSzPct val="100000"/>
              <a:buNone/>
              <a:defRPr sz="1800"/>
            </a:lvl1pPr>
          </a:lstStyle>
          <a:p/>
        </p:txBody>
      </p:sp>
      <p:sp>
        <p:nvSpPr>
          <p:cNvPr id="69" name="Shape 69"/>
          <p:cNvSpPr/>
          <p:nvPr/>
        </p:nvSpPr>
        <p:spPr>
          <a:xfrm>
            <a:off y="2614612" x="3175"/>
            <a:ext cy="611981" cx="635000"/>
          </a:xfrm>
          <a:custGeom>
            <a:pathLst>
              <a:path w="400" extrusionOk="0" h="514">
                <a:moveTo>
                  <a:pt y="0" x="2"/>
                </a:moveTo>
                <a:lnTo>
                  <a:pt y="0" x="0"/>
                </a:lnTo>
                <a:lnTo>
                  <a:pt y="514" x="0"/>
                </a:lnTo>
                <a:lnTo>
                  <a:pt y="514" x="400"/>
                </a:lnTo>
                <a:lnTo>
                  <a:pt y="0" x="2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99999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0" name="Shape 70"/>
          <p:cNvSpPr/>
          <p:nvPr/>
        </p:nvSpPr>
        <p:spPr>
          <a:xfrm>
            <a:off y="3226593" x="3175"/>
            <a:ext cy="609600" cx="635000"/>
          </a:xfrm>
          <a:custGeom>
            <a:pathLst>
              <a:path w="400" extrusionOk="0" h="512">
                <a:moveTo>
                  <a:pt y="0" x="400"/>
                </a:moveTo>
                <a:lnTo>
                  <a:pt y="0" x="0"/>
                </a:lnTo>
                <a:lnTo>
                  <a:pt y="512" x="0"/>
                </a:lnTo>
                <a:lnTo>
                  <a:pt y="512" x="2"/>
                </a:lnTo>
                <a:lnTo>
                  <a:pt y="0" x="40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1" name="Shape 71"/>
          <p:cNvSpPr/>
          <p:nvPr/>
        </p:nvSpPr>
        <p:spPr>
          <a:xfrm>
            <a:off y="4533900" x="152400"/>
            <a:ext cy="609600" cx="1317625"/>
          </a:xfrm>
          <a:custGeom>
            <a:pathLst>
              <a:path w="830" extrusionOk="0" h="512">
                <a:moveTo>
                  <a:pt y="0" x="398"/>
                </a:moveTo>
                <a:lnTo>
                  <a:pt y="512" x="0"/>
                </a:lnTo>
                <a:lnTo>
                  <a:pt y="512" x="432"/>
                </a:lnTo>
                <a:lnTo>
                  <a:pt y="0" x="830"/>
                </a:lnTo>
                <a:lnTo>
                  <a:pt y="0" x="398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8100000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2" name="Shape 72"/>
          <p:cNvSpPr/>
          <p:nvPr/>
        </p:nvSpPr>
        <p:spPr>
          <a:xfrm>
            <a:off y="3924300" x="152400"/>
            <a:ext cy="609600" cx="1317625"/>
          </a:xfrm>
          <a:custGeom>
            <a:pathLst>
              <a:path w="830" extrusionOk="0" h="512">
                <a:moveTo>
                  <a:pt y="512" x="398"/>
                </a:moveTo>
                <a:lnTo>
                  <a:pt y="512" x="830"/>
                </a:lnTo>
                <a:lnTo>
                  <a:pt y="0" x="432"/>
                </a:lnTo>
                <a:lnTo>
                  <a:pt y="0" x="0"/>
                </a:lnTo>
                <a:lnTo>
                  <a:pt y="512" x="398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13499999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3" name="Shape 73"/>
          <p:cNvSpPr/>
          <p:nvPr/>
        </p:nvSpPr>
        <p:spPr>
          <a:xfrm>
            <a:off y="0" x="7415211"/>
            <a:ext cy="612226" cx="1555750"/>
          </a:xfrm>
          <a:custGeom>
            <a:pathLst>
              <a:path w="980" extrusionOk="0" h="607">
                <a:moveTo>
                  <a:pt y="607" x="510"/>
                </a:moveTo>
                <a:lnTo>
                  <a:pt y="0" x="980"/>
                </a:lnTo>
                <a:lnTo>
                  <a:pt y="0" x="470"/>
                </a:lnTo>
                <a:lnTo>
                  <a:pt y="607" x="0"/>
                </a:lnTo>
                <a:lnTo>
                  <a:pt y="607" x="510"/>
                </a:lnTo>
                <a:lnTo>
                  <a:pt y="607" x="51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99999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4" name="Shape 74"/>
          <p:cNvSpPr/>
          <p:nvPr/>
        </p:nvSpPr>
        <p:spPr>
          <a:xfrm>
            <a:off y="1310183" x="8397875"/>
            <a:ext cy="610209" cx="746125"/>
          </a:xfrm>
          <a:custGeom>
            <a:pathLst>
              <a:path w="470" extrusionOk="0" h="605">
                <a:moveTo>
                  <a:pt y="0" x="470"/>
                </a:moveTo>
                <a:lnTo>
                  <a:pt y="605" x="0"/>
                </a:lnTo>
                <a:lnTo>
                  <a:pt y="605" x="470"/>
                </a:lnTo>
                <a:lnTo>
                  <a:pt y="0" x="470"/>
                </a:lnTo>
                <a:close/>
              </a:path>
            </a:pathLst>
          </a:custGeom>
          <a:gradFill>
            <a:gsLst>
              <a:gs pos="0">
                <a:srgbClr val="CD118C"/>
              </a:gs>
              <a:gs pos="54000">
                <a:srgbClr val="CD118C"/>
              </a:gs>
              <a:gs pos="98000">
                <a:srgbClr val="F074AC"/>
              </a:gs>
              <a:gs pos="100000">
                <a:srgbClr val="EB008B"/>
              </a:gs>
            </a:gsLst>
            <a:lin ang="18899999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5" name="Shape 75"/>
          <p:cNvSpPr/>
          <p:nvPr/>
        </p:nvSpPr>
        <p:spPr>
          <a:xfrm>
            <a:off y="1920392" x="8397875"/>
            <a:ext cy="610209" cx="746125"/>
          </a:xfrm>
          <a:custGeom>
            <a:pathLst>
              <a:path w="470" extrusionOk="0" h="605">
                <a:moveTo>
                  <a:pt y="0" x="0"/>
                </a:moveTo>
                <a:lnTo>
                  <a:pt y="605" x="470"/>
                </a:lnTo>
                <a:lnTo>
                  <a:pt y="0" x="470"/>
                </a:lnTo>
                <a:lnTo>
                  <a:pt y="0" x="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6" name="Shape 76"/>
          <p:cNvSpPr/>
          <p:nvPr/>
        </p:nvSpPr>
        <p:spPr>
          <a:xfrm>
            <a:off y="612225" x="7415211"/>
            <a:ext cy="610209" cx="1555750"/>
          </a:xfrm>
          <a:custGeom>
            <a:pathLst>
              <a:path w="980" extrusionOk="0" h="605">
                <a:moveTo>
                  <a:pt y="0" x="510"/>
                </a:moveTo>
                <a:lnTo>
                  <a:pt y="605" x="980"/>
                </a:lnTo>
                <a:lnTo>
                  <a:pt y="605" x="470"/>
                </a:lnTo>
                <a:lnTo>
                  <a:pt y="0" x="0"/>
                </a:lnTo>
                <a:lnTo>
                  <a:pt y="0" x="510"/>
                </a:lnTo>
                <a:lnTo>
                  <a:pt y="0" x="510"/>
                </a:lnTo>
                <a:close/>
              </a:path>
            </a:pathLst>
          </a:custGeom>
          <a:gradFill>
            <a:gsLst>
              <a:gs pos="0">
                <a:srgbClr val="FFD700"/>
              </a:gs>
              <a:gs pos="54000">
                <a:srgbClr val="FFD700"/>
              </a:gs>
              <a:gs pos="98000">
                <a:srgbClr val="FFF7A9"/>
              </a:gs>
              <a:gs pos="100000">
                <a:srgbClr val="FFF100"/>
              </a:gs>
            </a:gsLst>
            <a:lin ang="2700000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77" name="Shape 77"/>
        <p:cNvGrpSpPr/>
        <p:nvPr/>
      </p:nvGrpSpPr>
      <p:grpSpPr>
        <a:xfrm>
          <a:off y="0" x="0"/>
          <a:ext cy="0" cx="0"/>
          <a:chOff y="0" x="0"/>
          <a:chExt cy="0" cx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2.xml" Type="http://schemas.openxmlformats.org/officeDocument/2006/relationships/slideLayout" Id="rId2"/><Relationship Target="../slideLayouts/slideLayout1.xml" Type="http://schemas.openxmlformats.org/officeDocument/2006/relationships/slideLayout" Id="rId1"/><Relationship Target="../slideLayouts/slideLayout4.xml" Type="http://schemas.openxmlformats.org/officeDocument/2006/relationships/slideLayout" Id="rId4"/><Relationship Target="../slideLayouts/slideLayout3.xml" Type="http://schemas.openxmlformats.org/officeDocument/2006/relationships/slideLayout" Id="rId3"/><Relationship Target="../slideLayouts/slideLayout6.xml" Type="http://schemas.openxmlformats.org/officeDocument/2006/relationships/slideLayout" Id="rId6"/><Relationship Target="../slideLayouts/slideLayout5.xml" Type="http://schemas.openxmlformats.org/officeDocument/2006/relationships/slideLayout" Id="rId5"/><Relationship Target="../theme/theme1.xml" Type="http://schemas.openxmlformats.org/officeDocument/2006/relationships/theme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gradFill>
          <a:gsLst>
            <a:gs pos="0">
              <a:srgbClr val="2890DA"/>
            </a:gs>
            <a:gs pos="100000">
              <a:schemeClr val="dk2"/>
            </a:gs>
          </a:gsLst>
          <a:path path="circle">
            <a:fillToRect t="100%" r="100%"/>
          </a:path>
          <a:tileRect b="-100%" l="-100%"/>
        </a:grad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y="205978" x="457200"/>
            <a:ext cy="857400" cx="687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1pPr>
            <a:lvl2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2pPr>
            <a:lvl3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3pPr>
            <a:lvl4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4pPr>
            <a:lvl5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5pPr>
            <a:lvl6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6pPr>
            <a:lvl7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7pPr>
            <a:lvl8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8pPr>
            <a:lvl9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y="1200150" x="457200"/>
            <a:ext cy="3394500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buClr>
                <a:schemeClr val="lt1"/>
              </a:buClr>
              <a:buSzPct val="100000"/>
              <a:defRPr sz="3200">
                <a:solidFill>
                  <a:schemeClr val="lt1"/>
                </a:solidFill>
              </a:defRPr>
            </a:lvl1pPr>
            <a:lvl2pPr>
              <a:spcBef>
                <a:spcPts val="560"/>
              </a:spcBef>
              <a:buClr>
                <a:schemeClr val="lt1"/>
              </a:buClr>
              <a:buSzPct val="100000"/>
              <a:defRPr sz="2800">
                <a:solidFill>
                  <a:schemeClr val="lt1"/>
                </a:solidFill>
              </a:defRPr>
            </a:lvl2pPr>
            <a:lvl3pPr>
              <a:spcBef>
                <a:spcPts val="480"/>
              </a:spcBef>
              <a:buClr>
                <a:schemeClr val="lt1"/>
              </a:buClr>
              <a:buSzPct val="100000"/>
              <a:defRPr sz="2400">
                <a:solidFill>
                  <a:schemeClr val="lt1"/>
                </a:solidFill>
              </a:defRPr>
            </a:lvl3pPr>
            <a:lvl4pPr>
              <a:spcBef>
                <a:spcPts val="400"/>
              </a:spcBef>
              <a:buClr>
                <a:schemeClr val="lt1"/>
              </a:buClr>
              <a:buSzPct val="100000"/>
              <a:defRPr sz="2000">
                <a:solidFill>
                  <a:schemeClr val="lt1"/>
                </a:solidFill>
              </a:defRPr>
            </a:lvl4pPr>
            <a:lvl5pPr>
              <a:spcBef>
                <a:spcPts val="400"/>
              </a:spcBef>
              <a:buClr>
                <a:schemeClr val="lt1"/>
              </a:buClr>
              <a:buSzPct val="100000"/>
              <a:defRPr sz="2000">
                <a:solidFill>
                  <a:schemeClr val="lt1"/>
                </a:solidFill>
              </a:defRPr>
            </a:lvl5pPr>
            <a:lvl6pPr>
              <a:spcBef>
                <a:spcPts val="400"/>
              </a:spcBef>
              <a:buClr>
                <a:schemeClr val="lt1"/>
              </a:buClr>
              <a:buSzPct val="100000"/>
              <a:defRPr sz="2000">
                <a:solidFill>
                  <a:schemeClr val="lt1"/>
                </a:solidFill>
              </a:defRPr>
            </a:lvl6pPr>
            <a:lvl7pPr>
              <a:spcBef>
                <a:spcPts val="400"/>
              </a:spcBef>
              <a:buClr>
                <a:schemeClr val="lt1"/>
              </a:buClr>
              <a:buSzPct val="100000"/>
              <a:defRPr sz="2000">
                <a:solidFill>
                  <a:schemeClr val="lt1"/>
                </a:solidFill>
              </a:defRPr>
            </a:lvl7pPr>
            <a:lvl8pPr>
              <a:spcBef>
                <a:spcPts val="400"/>
              </a:spcBef>
              <a:buClr>
                <a:schemeClr val="lt1"/>
              </a:buClr>
              <a:buSzPct val="100000"/>
              <a:defRPr sz="2000">
                <a:solidFill>
                  <a:schemeClr val="lt1"/>
                </a:solidFill>
              </a:defRPr>
            </a:lvl8pPr>
            <a:lvl9pPr>
              <a:spcBef>
                <a:spcPts val="400"/>
              </a:spcBef>
              <a:buClr>
                <a:schemeClr val="lt1"/>
              </a:buClr>
              <a:buSzPct val="100000"/>
              <a:defRPr sz="2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" name="Shape 7"/>
          <p:cNvSpPr/>
          <p:nvPr/>
        </p:nvSpPr>
        <p:spPr>
          <a:xfrm>
            <a:off y="0" x="0"/>
            <a:ext cy="5143499" cx="31352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" name="Shape 8"/>
          <p:cNvSpPr/>
          <p:nvPr/>
        </p:nvSpPr>
        <p:spPr>
          <a:xfrm>
            <a:off y="4533900" x="3175"/>
            <a:ext cy="609600" cx="635000"/>
          </a:xfrm>
          <a:custGeom>
            <a:pathLst>
              <a:path w="400" extrusionOk="0" h="512">
                <a:moveTo>
                  <a:pt y="0" x="400"/>
                </a:moveTo>
                <a:lnTo>
                  <a:pt y="0" x="0"/>
                </a:lnTo>
                <a:lnTo>
                  <a:pt y="512" x="0"/>
                </a:lnTo>
                <a:lnTo>
                  <a:pt y="512" x="2"/>
                </a:lnTo>
                <a:lnTo>
                  <a:pt y="0" x="400"/>
                </a:lnTo>
                <a:close/>
              </a:path>
            </a:pathLst>
          </a:custGeom>
          <a:gradFill>
            <a:gsLst>
              <a:gs pos="0">
                <a:srgbClr val="0090DA"/>
              </a:gs>
              <a:gs pos="54000">
                <a:srgbClr val="0090DA"/>
              </a:gs>
              <a:gs pos="98000">
                <a:srgbClr val="2BC4F3"/>
              </a:gs>
              <a:gs pos="100000">
                <a:srgbClr val="00AEEE"/>
              </a:gs>
            </a:gsLst>
            <a:lin ang="8100000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" name="Shape 9"/>
          <p:cNvSpPr/>
          <p:nvPr/>
        </p:nvSpPr>
        <p:spPr>
          <a:xfrm>
            <a:off y="3924300" x="3175"/>
            <a:ext cy="609600" cx="635000"/>
          </a:xfrm>
          <a:custGeom>
            <a:pathLst>
              <a:path w="400" extrusionOk="0" h="512">
                <a:moveTo>
                  <a:pt y="512" x="400"/>
                </a:moveTo>
                <a:lnTo>
                  <a:pt y="0" x="2"/>
                </a:lnTo>
                <a:lnTo>
                  <a:pt y="0" x="0"/>
                </a:lnTo>
                <a:lnTo>
                  <a:pt y="512" x="0"/>
                </a:lnTo>
                <a:lnTo>
                  <a:pt y="512" x="400"/>
                </a:lnTo>
                <a:close/>
              </a:path>
            </a:pathLst>
          </a:custGeom>
          <a:gradFill>
            <a:gsLst>
              <a:gs pos="0">
                <a:srgbClr val="AAAAAA"/>
              </a:gs>
              <a:gs pos="54000">
                <a:srgbClr val="AAAAAA"/>
              </a:gs>
              <a:gs pos="98000">
                <a:srgbClr val="D2D2D2"/>
              </a:gs>
              <a:gs pos="100000">
                <a:srgbClr val="B9B9B9"/>
              </a:gs>
            </a:gsLst>
            <a:lin ang="13499999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" name="Shape 10"/>
          <p:cNvSpPr/>
          <p:nvPr/>
        </p:nvSpPr>
        <p:spPr>
          <a:xfrm>
            <a:off y="2017" x="8397875"/>
            <a:ext cy="610209" cx="746125"/>
          </a:xfrm>
          <a:custGeom>
            <a:pathLst>
              <a:path w="470" extrusionOk="0" h="605">
                <a:moveTo>
                  <a:pt y="0" x="470"/>
                </a:moveTo>
                <a:lnTo>
                  <a:pt y="605" x="0"/>
                </a:lnTo>
                <a:lnTo>
                  <a:pt y="605" x="470"/>
                </a:lnTo>
                <a:lnTo>
                  <a:pt y="0" x="470"/>
                </a:lnTo>
                <a:close/>
              </a:path>
            </a:pathLst>
          </a:custGeom>
          <a:gradFill>
            <a:gsLst>
              <a:gs pos="0">
                <a:srgbClr val="0090DA"/>
              </a:gs>
              <a:gs pos="54000">
                <a:srgbClr val="0090DA"/>
              </a:gs>
              <a:gs pos="98000">
                <a:srgbClr val="2BC4F3"/>
              </a:gs>
              <a:gs pos="100000">
                <a:srgbClr val="00AEEE"/>
              </a:gs>
            </a:gsLst>
            <a:lin ang="18899999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" name="Shape 11"/>
          <p:cNvSpPr/>
          <p:nvPr/>
        </p:nvSpPr>
        <p:spPr>
          <a:xfrm>
            <a:off y="612225" x="8397875"/>
            <a:ext cy="607183" cx="746125"/>
          </a:xfrm>
          <a:custGeom>
            <a:pathLst>
              <a:path w="470" extrusionOk="0" h="602">
                <a:moveTo>
                  <a:pt y="0" x="0"/>
                </a:moveTo>
                <a:lnTo>
                  <a:pt y="602" x="470"/>
                </a:lnTo>
                <a:lnTo>
                  <a:pt y="0" x="470"/>
                </a:lnTo>
                <a:lnTo>
                  <a:pt y="0" x="0"/>
                </a:lnTo>
                <a:close/>
              </a:path>
            </a:pathLst>
          </a:custGeom>
          <a:gradFill>
            <a:gsLst>
              <a:gs pos="0">
                <a:srgbClr val="AAAAAA"/>
              </a:gs>
              <a:gs pos="54000">
                <a:srgbClr val="AAAAAA"/>
              </a:gs>
              <a:gs pos="98000">
                <a:srgbClr val="D2D2D2"/>
              </a:gs>
              <a:gs pos="100000">
                <a:srgbClr val="B9B9B9"/>
              </a:gs>
            </a:gsLst>
            <a:lin ang="13499999" scaled="0"/>
          </a:gradFill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0.jpg" Type="http://schemas.openxmlformats.org/officeDocument/2006/relationships/image" Id="rId3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1.jpg" Type="http://schemas.openxmlformats.org/officeDocument/2006/relationships/image" Id="rId3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2.jpg" Type="http://schemas.openxmlformats.org/officeDocument/2006/relationships/image" Id="rId3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3.jpg" Type="http://schemas.openxmlformats.org/officeDocument/2006/relationships/image" Id="rId3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8" name="Shape 7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9" name="Shape 79"/>
          <p:cNvSpPr txBox="1"/>
          <p:nvPr>
            <p:ph type="ctrTitle"/>
          </p:nvPr>
        </p:nvSpPr>
        <p:spPr>
          <a:xfrm>
            <a:off y="95649" x="788900"/>
            <a:ext cy="1357800" cx="6455999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ГТО-готов к творческому отдыху</a:t>
            </a:r>
          </a:p>
        </p:txBody>
      </p:sp>
      <p:sp>
        <p:nvSpPr>
          <p:cNvPr id="80" name="Shape 80"/>
          <p:cNvSpPr txBox="1"/>
          <p:nvPr>
            <p:ph idx="1" type="subTitle"/>
          </p:nvPr>
        </p:nvSpPr>
        <p:spPr>
          <a:xfrm>
            <a:off y="1317325" x="1235875"/>
            <a:ext cy="871800" cx="71451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А девиз у нас таков-больше дела, меньше слов!</a:t>
            </a:r>
          </a:p>
        </p:txBody>
      </p:sp>
      <p:sp>
        <p:nvSpPr>
          <p:cNvPr id="81" name="Shape 81"/>
          <p:cNvSpPr txBox="1"/>
          <p:nvPr/>
        </p:nvSpPr>
        <p:spPr>
          <a:xfrm>
            <a:off y="2148025" x="4111450"/>
            <a:ext cy="276899" cx="1259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82" name="Shape 8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996975" x="4111450"/>
            <a:ext cy="2861500" cx="283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6" name="Shape 8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7" name="Shape 87"/>
          <p:cNvSpPr txBox="1"/>
          <p:nvPr/>
        </p:nvSpPr>
        <p:spPr>
          <a:xfrm>
            <a:off y="578950" x="612525"/>
            <a:ext cy="457200" cx="3657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88" name="Shape 8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200875" x="2141325"/>
            <a:ext cy="4800600" cx="47625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 txBox="1"/>
          <p:nvPr/>
        </p:nvSpPr>
        <p:spPr>
          <a:xfrm>
            <a:off y="2181600" x="3239550"/>
            <a:ext cy="637799" cx="26649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ru">
                <a:solidFill>
                  <a:srgbClr val="741B47"/>
                </a:solidFill>
              </a:rPr>
              <a:t>        </a:t>
            </a:r>
            <a:r>
              <a:rPr u="sng" b="1" sz="1800" lang="ru">
                <a:solidFill>
                  <a:srgbClr val="741B47"/>
                </a:solidFill>
              </a:rPr>
              <a:t>ГТО- Готов к  творческому отдыху</a:t>
            </a:r>
          </a:p>
        </p:txBody>
      </p:sp>
      <p:sp>
        <p:nvSpPr>
          <p:cNvPr id="90" name="Shape 90"/>
          <p:cNvSpPr txBox="1"/>
          <p:nvPr/>
        </p:nvSpPr>
        <p:spPr>
          <a:xfrm>
            <a:off y="121750" x="1757525"/>
            <a:ext cy="457200" cx="55592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sz="1800" lang="ru">
                <a:solidFill>
                  <a:srgbClr val="FF0000"/>
                </a:solidFill>
              </a:rPr>
              <a:t>А девиз у нас таков- больше дела, меньше слов!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4" name="Shape 9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5" name="Shape 95"/>
          <p:cNvSpPr txBox="1"/>
          <p:nvPr>
            <p:ph type="title"/>
          </p:nvPr>
        </p:nvSpPr>
        <p:spPr>
          <a:xfrm>
            <a:off y="205978" x="457200"/>
            <a:ext cy="857400" cx="687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О нас</a:t>
            </a:r>
          </a:p>
        </p:txBody>
      </p:sp>
      <p:sp>
        <p:nvSpPr>
          <p:cNvPr id="96" name="Shape 96"/>
          <p:cNvSpPr txBox="1"/>
          <p:nvPr>
            <p:ph idx="1" type="body"/>
          </p:nvPr>
        </p:nvSpPr>
        <p:spPr>
          <a:xfrm>
            <a:off y="1183350" x="457200"/>
            <a:ext cy="3630300" cx="44177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Меня зовут Катя. Я похожа на цветок. В свободное время я люблю гулять, плести из бисера, смотреть мультфильмы</a:t>
            </a:r>
          </a:p>
        </p:txBody>
      </p:sp>
      <p:pic>
        <p:nvPicPr>
          <p:cNvPr id="97" name="Shape 9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462350" x="4875000"/>
            <a:ext cy="3136075" cx="395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1" name="Shape 10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2" name="Shape 102"/>
          <p:cNvSpPr txBox="1"/>
          <p:nvPr>
            <p:ph type="title"/>
          </p:nvPr>
        </p:nvSpPr>
        <p:spPr>
          <a:xfrm>
            <a:off y="205978" x="457200"/>
            <a:ext cy="857400" cx="687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О нас</a:t>
            </a:r>
          </a:p>
        </p:txBody>
      </p:sp>
      <p:sp>
        <p:nvSpPr>
          <p:cNvPr id="103" name="Shape 103"/>
          <p:cNvSpPr txBox="1"/>
          <p:nvPr>
            <p:ph idx="1" type="body"/>
          </p:nvPr>
        </p:nvSpPr>
        <p:spPr>
          <a:xfrm>
            <a:off y="1387950" x="847050"/>
            <a:ext cy="2367600" cx="3326999"/>
          </a:xfrm>
          <a:prstGeom prst="rect">
            <a:avLst/>
          </a:prstGeom>
          <a:noFill/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sz="1800" lang="ru"/>
              <a:t>Меня зовут Полина. Мне 13 лет. Я очень люблю животных, особенно кошек. Поэтому себя я тоже ассоциирую с кошкой.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sz="1800" lang="ru">
                <a:solidFill>
                  <a:srgbClr val="2A2513"/>
                </a:solidFill>
                <a:latin typeface="Georgia"/>
                <a:ea typeface="Georgia"/>
                <a:cs typeface="Georgia"/>
                <a:sym typeface="Georgia"/>
              </a:rPr>
              <a:t>У меня есть хобби конный спорт и рисование песком. дома я люблю играть в компьютер , слушать музыку и смотреть телевизор. ещё я увлекаюсь истории и даже хочу быть учителем истории в нашей школе.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1100">
              <a:solidFill>
                <a:srgbClr val="2A2513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04" name="Shape 10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487500" x="4552450"/>
            <a:ext cy="2741349" cx="36577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8" name="Shape 10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9" name="Shape 109"/>
          <p:cNvSpPr txBox="1"/>
          <p:nvPr>
            <p:ph type="title"/>
          </p:nvPr>
        </p:nvSpPr>
        <p:spPr>
          <a:xfrm>
            <a:off y="205978" x="457200"/>
            <a:ext cy="857400" cx="687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Законы нашего отряда</a:t>
            </a:r>
          </a:p>
        </p:txBody>
      </p:sp>
      <p:sp>
        <p:nvSpPr>
          <p:cNvPr id="110" name="Shape 110"/>
          <p:cNvSpPr txBox="1"/>
          <p:nvPr>
            <p:ph idx="1" type="body"/>
          </p:nvPr>
        </p:nvSpPr>
        <p:spPr>
          <a:xfrm>
            <a:off y="1200150" x="457200"/>
            <a:ext cy="2558999" cx="3872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Закон добра. Будь добр к ближнему, и добро вернется к тебе.</a:t>
            </a:r>
          </a:p>
        </p:txBody>
      </p:sp>
      <p:sp>
        <p:nvSpPr>
          <p:cNvPr id="111" name="Shape 111"/>
          <p:cNvSpPr txBox="1"/>
          <p:nvPr>
            <p:ph idx="2" type="body"/>
          </p:nvPr>
        </p:nvSpPr>
        <p:spPr>
          <a:xfrm>
            <a:off y="1200150" x="5115400"/>
            <a:ext cy="2609100" cx="35607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ru"/>
              <a:t>Закон единства. Когда все едины-они не победимы.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steps">
  <a:themeElements>
    <a:clrScheme name="Custom 46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FFD80C"/>
      </a:accent1>
      <a:accent2>
        <a:srgbClr val="CD108C"/>
      </a:accent2>
      <a:accent3>
        <a:srgbClr val="0990DB"/>
      </a:accent3>
      <a:accent4>
        <a:srgbClr val="AAAAAA"/>
      </a:accent4>
      <a:accent5>
        <a:srgbClr val="C3F180"/>
      </a:accent5>
      <a:accent6>
        <a:srgbClr val="FF986D"/>
      </a:accent6>
      <a:hlink>
        <a:srgbClr val="ABABAB"/>
      </a:hlink>
      <a:folHlink>
        <a:srgbClr val="666666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