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2" name="Shape 5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3" name="Shape 5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9" name="Shape 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0" name="Shape 6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>
            <a:off y="0" x="0"/>
            <a:ext cy="35183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9" name="Shape 9"/>
          <p:cNvCxnSpPr/>
          <p:nvPr/>
        </p:nvCxnSpPr>
        <p:spPr>
          <a:xfrm>
            <a:off y="3496604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0" name="Shape 10"/>
          <p:cNvSpPr txBox="1"/>
          <p:nvPr>
            <p:ph type="ctrTitle"/>
          </p:nvPr>
        </p:nvSpPr>
        <p:spPr>
          <a:xfrm>
            <a:off y="1867781" x="685800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SzPct val="100000"/>
              <a:defRPr sz="7200"/>
            </a:lvl1pPr>
            <a:lvl2pPr>
              <a:spcBef>
                <a:spcPts val="0"/>
              </a:spcBef>
              <a:buSzPct val="100000"/>
              <a:defRPr sz="7200"/>
            </a:lvl2pPr>
            <a:lvl3pPr>
              <a:spcBef>
                <a:spcPts val="0"/>
              </a:spcBef>
              <a:buSzPct val="100000"/>
              <a:defRPr sz="7200"/>
            </a:lvl3pPr>
            <a:lvl4pPr>
              <a:spcBef>
                <a:spcPts val="0"/>
              </a:spcBef>
              <a:buSzPct val="100000"/>
              <a:defRPr sz="7200"/>
            </a:lvl4pPr>
            <a:lvl5pPr>
              <a:spcBef>
                <a:spcPts val="0"/>
              </a:spcBef>
              <a:buSzPct val="100000"/>
              <a:defRPr sz="7200"/>
            </a:lvl5pPr>
            <a:lvl6pPr>
              <a:spcBef>
                <a:spcPts val="0"/>
              </a:spcBef>
              <a:buSzPct val="100000"/>
              <a:defRPr sz="7200"/>
            </a:lvl6pPr>
            <a:lvl7pPr>
              <a:spcBef>
                <a:spcPts val="0"/>
              </a:spcBef>
              <a:buSzPct val="100000"/>
              <a:defRPr sz="7200"/>
            </a:lvl7pPr>
            <a:lvl8pPr>
              <a:spcBef>
                <a:spcPts val="0"/>
              </a:spcBef>
              <a:buSzPct val="100000"/>
              <a:defRPr sz="7200"/>
            </a:lvl8pPr>
            <a:lvl9pPr>
              <a:spcBef>
                <a:spcPts val="0"/>
              </a:spcBef>
              <a:buSzPct val="100000"/>
              <a:defRPr sz="7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y="3627026" x="6858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5" name="Shape 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9" name="Shape 19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0" name="Shape 2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0" x="0"/>
            <a:ext cy="1149900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25" name="Shape 25"/>
          <p:cNvCxnSpPr/>
          <p:nvPr/>
        </p:nvCxnSpPr>
        <p:spPr>
          <a:xfrm>
            <a:off y="1127875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6" name="Shape 2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18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29" name="Shape 29"/>
          <p:cNvSpPr/>
          <p:nvPr/>
        </p:nvSpPr>
        <p:spPr>
          <a:xfrm>
            <a:off y="0" x="4274"/>
            <a:ext cy="4406399" cx="91440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0" name="Shape 30"/>
          <p:cNvCxnSpPr/>
          <p:nvPr/>
        </p:nvCxnSpPr>
        <p:spPr>
          <a:xfrm>
            <a:off y="4384371" x="0"/>
            <a:ext cy="0" cx="914400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gif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 txBox="1"/>
          <p:nvPr>
            <p:ph type="ctrTitle"/>
          </p:nvPr>
        </p:nvSpPr>
        <p:spPr>
          <a:xfrm>
            <a:off y="1867781" x="685800"/>
            <a:ext cy="1648800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6000" lang="ru"/>
              <a:t>Кем я хочу быть?!</a:t>
            </a:r>
          </a:p>
        </p:txBody>
      </p:sp>
      <p:sp>
        <p:nvSpPr>
          <p:cNvPr id="34" name="Shape 34"/>
          <p:cNvSpPr txBox="1"/>
          <p:nvPr>
            <p:ph idx="1" type="subTitle"/>
          </p:nvPr>
        </p:nvSpPr>
        <p:spPr>
          <a:xfrm>
            <a:off y="3627026" x="685800"/>
            <a:ext cy="7743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проект 1 отряда</a:t>
            </a:r>
          </a:p>
        </p:txBody>
      </p:sp>
      <p:pic>
        <p:nvPicPr>
          <p:cNvPr id="35" name="Shape 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70312" x="6271925"/>
            <a:ext cy="2257425" cx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Соколова Лада</a:t>
            </a:r>
          </a:p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ru"/>
              <a:t>Я хочу стать швеёй,потому что я увлеклась рукоделием и шитьем. Я начала это несколько лет назад(когда поступила в школу). В 11-12 лет я начала шить платья и жилетки для игрушек,вышивать крестиком(потом вышивать надоело).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ru"/>
              <a:t>Сейчас я решила сшить платья для кукол Барби (я в них сама не играю) с помощью выкроек. Я недавно скачала несколько выкроек для кукол.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ru"/>
              <a:t>Я давно поняла,что шитьё не только хобби,но и профессия. Потом,когда вырасту,научусь шить на манекенах.</a:t>
            </a:r>
            <a:r>
              <a:rPr sz="1800" lang="ru"/>
              <a:t>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100"/>
          </a:p>
        </p:txBody>
      </p:sp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59500" x="196625"/>
            <a:ext cy="2734881" cx="434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800" lang="ru"/>
              <a:t>Для этого надо самой сделать выкройки,украшать одежду. Для этого я поступлю в швейное училище Рыбинска или Ярославля.</a:t>
            </a:r>
          </a:p>
          <a:p>
            <a:pPr>
              <a:spcBef>
                <a:spcPts val="0"/>
              </a:spcBef>
              <a:buNone/>
            </a:pPr>
            <a:r>
              <a:rPr sz="1800" lang="ru"/>
              <a:t>Для того,чтобы осуществить эту профессию,надо хорошо знать математику и черчение. </a:t>
            </a:r>
          </a:p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1" name="Shape 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063375" x="4692274"/>
            <a:ext cy="3812875" cx="418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Лиза Милёхина</a:t>
            </a:r>
          </a:p>
        </p:txBody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я хочу быть феей потому-что я люблю летать я очень люблю летать но у меня нет крыльев я люблю фей winx и девочек из эквестрий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 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799825" x="528625"/>
            <a:ext cy="1914949" cx="20808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