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notesSlides/notesSlide2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</Types>
</file>

<file path=_rels/.rels><?xml version="1.0" encoding="UTF-8" standalone="yes"?><Relationships xmlns="http://schemas.openxmlformats.org/package/2006/relationships"><Relationship Target="ppt/presentation.xml" Type="http://schemas.openxmlformats.org/officeDocument/2006/relationships/officeDocument" Id="rId1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aveSubsetFonts="1" autoCompressPictures="0" mc:PreserveAttributes="mv:*" mc:Ignorable="mv">
  <p:sldMasterIdLst>
    <p:sldMasterId id="214748365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</p:sldIdLst>
  <p:sldSz cy="5143500" cx="9144000"/>
  <p:notesSz cy="9144000" cx="6858000"/>
  <p:defaultTextStyle>
    <a:defPPr algn="l" rtl="0" marR="0">
      <a:lnSpc>
        <a:spcPct val="100000"/>
      </a:lnSpc>
      <a:spcBef>
        <a:spcPts val="0"/>
      </a:spcBef>
      <a:spcAft>
        <a:spcPts val="0"/>
      </a:spcAft>
    </a:defPPr>
    <a:lvl1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tableStyles.xml><?xml version="1.0" encoding="utf-8"?>
<a:tblStyleLst xmlns:a="http://schemas.openxmlformats.org/drawingml/2006/main" xmlns:r="http://schemas.openxmlformats.org/officeDocument/2006/relationships" def="{90651C3A-4460-11DB-9652-00E08161165F}"/>
</file>

<file path=ppt/_rels/presentation.xml.rels><?xml version="1.0" encoding="UTF-8" standalone="yes"?><Relationships xmlns="http://schemas.openxmlformats.org/package/2006/relationships"><Relationship Target="presProps.xml" Type="http://schemas.openxmlformats.org/officeDocument/2006/relationships/presProps" Id="rId2"/><Relationship Target="theme/theme3.xml" Type="http://schemas.openxmlformats.org/officeDocument/2006/relationships/theme" Id="rId1"/><Relationship Target="slideMasters/slideMaster1.xml" Type="http://schemas.openxmlformats.org/officeDocument/2006/relationships/slideMaster" Id="rId4"/><Relationship Target="tableStyles.xml" Type="http://schemas.openxmlformats.org/officeDocument/2006/relationships/tableStyles" Id="rId3"/><Relationship Target="slides/slide4.xml" Type="http://schemas.openxmlformats.org/officeDocument/2006/relationships/slide" Id="rId9"/><Relationship Target="slides/slide1.xml" Type="http://schemas.openxmlformats.org/officeDocument/2006/relationships/slide" Id="rId6"/><Relationship Target="notesMasters/notesMaster1.xml" Type="http://schemas.openxmlformats.org/officeDocument/2006/relationships/notesMaster" Id="rId5"/><Relationship Target="slides/slide3.xml" Type="http://schemas.openxmlformats.org/officeDocument/2006/relationships/slide" Id="rId8"/><Relationship Target="slides/slide2.xml" Type="http://schemas.openxmlformats.org/officeDocument/2006/relationships/slide" Id="rId7"/></Relationships>
</file>

<file path=ppt/notesMasters/_rels/notesMaster1.xml.rels><?xml version="1.0" encoding="UTF-8" standalone="yes"?><Relationships xmlns="http://schemas.openxmlformats.org/package/2006/relationships"><Relationship Target="../theme/theme2.xml" Type="http://schemas.openxmlformats.org/officeDocument/2006/relationships/theme" Id="rId1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" name="Shape 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" name="Shape 2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3" name="Shape 3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/>
        </p:txBody>
      </p:sp>
    </p:spTree>
  </p:cSld>
  <p:clrMap accent2="accent2" accent3="accent3" accent4="accent4" accent5="accent5" accent6="accent6" hlink="hlink" tx2="lt2" tx1="dk1" bg2="dk2" bg1="lt1" folHlink="folHlink" accent1="accent1"/>
</p:notesMaster>
</file>

<file path=ppt/notesSlides/_rels/notesSlide1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2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3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4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39" name="Shape 3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40" name="Shape 40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41" name="Shape 41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46" name="Shape 4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47" name="Shape 47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48" name="Shape 48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55" name="Shape 5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6" name="Shape 56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57" name="Shape 57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65" name="Shape 6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66" name="Shape 66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67" name="Shape 67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2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3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4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5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6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8" name="Shape 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9" name="Shape 9"/>
          <p:cNvSpPr/>
          <p:nvPr/>
        </p:nvSpPr>
        <p:spPr>
          <a:xfrm>
            <a:off y="0" x="4724400"/>
            <a:ext cy="5140547" cx="3012140"/>
          </a:xfrm>
          <a:custGeom>
            <a:pathLst>
              <a:path w="3012141" extrusionOk="0" h="6854064">
                <a:moveTo>
                  <a:pt y="0" x="2623817"/>
                </a:moveTo>
                <a:lnTo>
                  <a:pt y="608783" x="2791741"/>
                </a:lnTo>
                <a:lnTo>
                  <a:pt y="1301537" x="1826176"/>
                </a:lnTo>
                <a:lnTo>
                  <a:pt y="2466623" x="2130539"/>
                </a:lnTo>
                <a:lnTo>
                  <a:pt y="3190866" x="1175470"/>
                </a:lnTo>
                <a:lnTo>
                  <a:pt y="4355952" x="1469337"/>
                </a:lnTo>
                <a:lnTo>
                  <a:pt y="5080194" x="493277"/>
                </a:lnTo>
                <a:lnTo>
                  <a:pt y="6255776" x="808135"/>
                </a:lnTo>
                <a:lnTo>
                  <a:pt y="6854064" x="0"/>
                </a:lnTo>
                <a:lnTo>
                  <a:pt y="6854064" x="388325"/>
                </a:lnTo>
                <a:lnTo>
                  <a:pt y="6308258" x="1007545"/>
                </a:lnTo>
                <a:lnTo>
                  <a:pt y="5122179" x="713678"/>
                </a:lnTo>
                <a:lnTo>
                  <a:pt y="4408433" x="1679242"/>
                </a:lnTo>
                <a:lnTo>
                  <a:pt y="3232851" x="1364384"/>
                </a:lnTo>
                <a:lnTo>
                  <a:pt y="2498112" x="2361435"/>
                </a:lnTo>
                <a:lnTo>
                  <a:pt y="1343522" x="2015091"/>
                </a:lnTo>
                <a:lnTo>
                  <a:pt y="608783" x="3012141"/>
                </a:lnTo>
                <a:lnTo>
                  <a:pt y="0" x="2833722"/>
                </a:lnTo>
              </a:path>
            </a:pathLst>
          </a:custGeom>
          <a:solidFill>
            <a:schemeClr val="dk1"/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grpSp>
        <p:nvGrpSpPr>
          <p:cNvPr id="10" name="Shape 10"/>
          <p:cNvGrpSpPr/>
          <p:nvPr/>
        </p:nvGrpSpPr>
        <p:grpSpPr>
          <a:xfrm>
            <a:off y="0" x="4571999"/>
            <a:ext cy="5143499" cx="4546600"/>
            <a:chOff y="0" x="1447"/>
            <a:chExt cy="4319" cx="2863"/>
          </a:xfrm>
        </p:grpSpPr>
        <p:sp>
          <p:nvSpPr>
            <p:cNvPr id="11" name="Shape 11"/>
            <p:cNvSpPr/>
            <p:nvPr/>
          </p:nvSpPr>
          <p:spPr>
            <a:xfrm>
              <a:off y="0" x="1447"/>
              <a:ext cy="4319" cx="1885"/>
            </a:xfrm>
            <a:custGeom>
              <a:pathLst>
                <a:path w="1886" extrusionOk="0" h="4320">
                  <a:moveTo>
                    <a:pt y="0" x="1719"/>
                  </a:moveTo>
                  <a:lnTo>
                    <a:pt y="357" x="1813"/>
                  </a:lnTo>
                  <a:lnTo>
                    <a:pt y="805" x="1194"/>
                  </a:lnTo>
                  <a:lnTo>
                    <a:pt y="1544" x="1393"/>
                  </a:lnTo>
                  <a:lnTo>
                    <a:pt y="1991" x="777"/>
                  </a:lnTo>
                  <a:lnTo>
                    <a:pt y="2734" x="972"/>
                  </a:lnTo>
                  <a:lnTo>
                    <a:pt y="3178" x="355"/>
                  </a:lnTo>
                  <a:lnTo>
                    <a:pt y="3921" x="554"/>
                  </a:lnTo>
                  <a:lnTo>
                    <a:pt y="4320" x="0"/>
                  </a:lnTo>
                  <a:lnTo>
                    <a:pt y="4320" x="109"/>
                  </a:lnTo>
                  <a:lnTo>
                    <a:pt y="3948" x="623"/>
                  </a:lnTo>
                  <a:lnTo>
                    <a:pt y="3205" x="430"/>
                  </a:lnTo>
                  <a:lnTo>
                    <a:pt y="2761" x="1045"/>
                  </a:lnTo>
                  <a:lnTo>
                    <a:pt y="2018" x="850"/>
                  </a:lnTo>
                  <a:lnTo>
                    <a:pt y="1572" x="1468"/>
                  </a:lnTo>
                  <a:lnTo>
                    <a:pt y="830" x="1271"/>
                  </a:lnTo>
                  <a:lnTo>
                    <a:pt y="386" x="1886"/>
                  </a:lnTo>
                  <a:lnTo>
                    <a:pt y="0" x="1788"/>
                  </a:lnTo>
                  <a:lnTo>
                    <a:pt y="0" x="1719"/>
                  </a:lnTo>
                  <a:close/>
                </a:path>
              </a:pathLst>
            </a:custGeom>
            <a:solidFill>
              <a:srgbClr val="A64129"/>
            </a:solidFill>
            <a:ln>
              <a:noFill/>
            </a:ln>
          </p:spPr>
          <p:txBody>
            <a:bodyPr bIns="45700" rIns="91425" lIns="91425" tIns="45700" anchor="t" anchorCtr="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2" name="Shape 12"/>
            <p:cNvSpPr/>
            <p:nvPr/>
          </p:nvSpPr>
          <p:spPr>
            <a:xfrm>
              <a:off y="0" x="1559"/>
              <a:ext cy="4319" cx="1978"/>
            </a:xfrm>
            <a:custGeom>
              <a:pathLst>
                <a:path w="1979" extrusionOk="0" h="4320">
                  <a:moveTo>
                    <a:pt y="0" x="1673"/>
                  </a:moveTo>
                  <a:lnTo>
                    <a:pt y="382" x="1777"/>
                  </a:lnTo>
                  <a:lnTo>
                    <a:pt y="830" x="1160"/>
                  </a:lnTo>
                  <a:lnTo>
                    <a:pt y="1570" x="1357"/>
                  </a:lnTo>
                  <a:lnTo>
                    <a:pt y="2016" x="743"/>
                  </a:lnTo>
                  <a:lnTo>
                    <a:pt y="2759" x="936"/>
                  </a:lnTo>
                  <a:lnTo>
                    <a:pt y="3204" x="319"/>
                  </a:lnTo>
                  <a:lnTo>
                    <a:pt y="3947" x="517"/>
                  </a:lnTo>
                  <a:lnTo>
                    <a:pt y="4320" x="0"/>
                  </a:lnTo>
                  <a:lnTo>
                    <a:pt y="4320" x="304"/>
                  </a:lnTo>
                  <a:lnTo>
                    <a:pt y="4025" x="717"/>
                  </a:lnTo>
                  <a:lnTo>
                    <a:pt y="3280" x="521"/>
                  </a:lnTo>
                  <a:lnTo>
                    <a:pt y="2836" x="1136"/>
                  </a:lnTo>
                  <a:lnTo>
                    <a:pt y="2093" x="941"/>
                  </a:lnTo>
                  <a:lnTo>
                    <a:pt y="1648" x="1559"/>
                  </a:lnTo>
                  <a:lnTo>
                    <a:pt y="905" x="1362"/>
                  </a:lnTo>
                  <a:lnTo>
                    <a:pt y="461" x="1979"/>
                  </a:lnTo>
                  <a:lnTo>
                    <a:pt y="0" x="1859"/>
                  </a:lnTo>
                  <a:lnTo>
                    <a:pt y="0" x="1673"/>
                  </a:lnTo>
                  <a:close/>
                </a:path>
              </a:pathLst>
            </a:custGeom>
            <a:solidFill>
              <a:srgbClr val="384452"/>
            </a:solidFill>
            <a:ln>
              <a:noFill/>
            </a:ln>
          </p:spPr>
          <p:txBody>
            <a:bodyPr bIns="45700" rIns="91425" lIns="91425" tIns="45700" anchor="t" anchorCtr="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3" name="Shape 13"/>
            <p:cNvSpPr/>
            <p:nvPr/>
          </p:nvSpPr>
          <p:spPr>
            <a:xfrm>
              <a:off y="0" x="2090"/>
              <a:ext cy="4319" cx="1805"/>
            </a:xfrm>
            <a:custGeom>
              <a:pathLst>
                <a:path w="1806" extrusionOk="0" h="4320">
                  <a:moveTo>
                    <a:pt y="0" x="1462"/>
                  </a:moveTo>
                  <a:lnTo>
                    <a:pt y="510" x="1604"/>
                  </a:lnTo>
                  <a:lnTo>
                    <a:pt y="958" x="987"/>
                  </a:lnTo>
                  <a:lnTo>
                    <a:pt y="1696" x="1183"/>
                  </a:lnTo>
                  <a:lnTo>
                    <a:pt y="2142" x="570"/>
                  </a:lnTo>
                  <a:lnTo>
                    <a:pt y="2885" x="764"/>
                  </a:lnTo>
                  <a:lnTo>
                    <a:pt y="3329" x="147"/>
                  </a:lnTo>
                  <a:lnTo>
                    <a:pt y="4072" x="344"/>
                  </a:lnTo>
                  <a:lnTo>
                    <a:pt y="4320" x="0"/>
                  </a:lnTo>
                  <a:lnTo>
                    <a:pt y="4320" x="304"/>
                  </a:lnTo>
                  <a:lnTo>
                    <a:pt y="4151" x="544"/>
                  </a:lnTo>
                  <a:lnTo>
                    <a:pt y="3406" x="349"/>
                  </a:lnTo>
                  <a:lnTo>
                    <a:pt y="2961" x="965"/>
                  </a:lnTo>
                  <a:lnTo>
                    <a:pt y="2220" x="768"/>
                  </a:lnTo>
                  <a:lnTo>
                    <a:pt y="1776" x="1385"/>
                  </a:lnTo>
                  <a:lnTo>
                    <a:pt y="1031" x="1189"/>
                  </a:lnTo>
                  <a:lnTo>
                    <a:pt y="586" x="1806"/>
                  </a:lnTo>
                  <a:lnTo>
                    <a:pt y="0" x="1647"/>
                  </a:lnTo>
                  <a:lnTo>
                    <a:pt y="0" x="1462"/>
                  </a:lnTo>
                  <a:close/>
                </a:path>
              </a:pathLst>
            </a:custGeom>
            <a:solidFill>
              <a:srgbClr val="F68C1F"/>
            </a:solidFill>
            <a:ln>
              <a:noFill/>
            </a:ln>
          </p:spPr>
          <p:txBody>
            <a:bodyPr bIns="45700" rIns="91425" lIns="91425" tIns="45700" anchor="t" anchorCtr="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4" name="Shape 14"/>
            <p:cNvSpPr/>
            <p:nvPr/>
          </p:nvSpPr>
          <p:spPr>
            <a:xfrm>
              <a:off y="0" x="2463"/>
              <a:ext cy="4319" cx="1847"/>
            </a:xfrm>
            <a:custGeom>
              <a:pathLst>
                <a:path w="1848" extrusionOk="0" h="4320">
                  <a:moveTo>
                    <a:pt y="0" x="1311"/>
                  </a:moveTo>
                  <a:lnTo>
                    <a:pt y="606" x="1475"/>
                  </a:lnTo>
                  <a:lnTo>
                    <a:pt y="1055" x="856"/>
                  </a:lnTo>
                  <a:lnTo>
                    <a:pt y="1794" x="1054"/>
                  </a:lnTo>
                  <a:lnTo>
                    <a:pt y="2240" x="439"/>
                  </a:lnTo>
                  <a:lnTo>
                    <a:pt y="2981" x="634"/>
                  </a:lnTo>
                  <a:lnTo>
                    <a:pt y="3428" x="16"/>
                  </a:lnTo>
                  <a:lnTo>
                    <a:pt y="4169" x="215"/>
                  </a:lnTo>
                  <a:lnTo>
                    <a:pt y="4320" x="0"/>
                  </a:lnTo>
                  <a:lnTo>
                    <a:pt y="4320" x="570"/>
                  </a:lnTo>
                  <a:lnTo>
                    <a:pt y="4304" x="584"/>
                  </a:lnTo>
                  <a:lnTo>
                    <a:pt y="3570" x="391"/>
                  </a:lnTo>
                  <a:lnTo>
                    <a:pt y="3118" x="1005"/>
                  </a:lnTo>
                  <a:lnTo>
                    <a:pt y="2380" x="810"/>
                  </a:lnTo>
                  <a:lnTo>
                    <a:pt y="1936" x="1422"/>
                  </a:lnTo>
                  <a:lnTo>
                    <a:pt y="1193" x="1229"/>
                  </a:lnTo>
                  <a:lnTo>
                    <a:pt y="743" x="1848"/>
                  </a:lnTo>
                  <a:lnTo>
                    <a:pt y="0" x="1650"/>
                  </a:lnTo>
                  <a:lnTo>
                    <a:pt y="0" x="1311"/>
                  </a:lnTo>
                  <a:close/>
                </a:path>
              </a:pathLst>
            </a:custGeom>
            <a:solidFill>
              <a:srgbClr val="A4BDC0"/>
            </a:solidFill>
            <a:ln>
              <a:noFill/>
            </a:ln>
          </p:spPr>
          <p:txBody>
            <a:bodyPr bIns="45700" rIns="91425" lIns="91425" tIns="45700" anchor="t" anchorCtr="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sp>
        <p:nvSpPr>
          <p:cNvPr id="15" name="Shape 15"/>
          <p:cNvSpPr txBox="1"/>
          <p:nvPr>
            <p:ph type="ctrTitle"/>
          </p:nvPr>
        </p:nvSpPr>
        <p:spPr>
          <a:xfrm>
            <a:off y="746438" x="685800"/>
            <a:ext cy="1158600" cx="52587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>
              <a:spcBef>
                <a:spcPts val="0"/>
              </a:spcBef>
              <a:buSzPct val="100000"/>
              <a:defRPr sz="4800"/>
            </a:lvl1pPr>
            <a:lvl2pPr>
              <a:spcBef>
                <a:spcPts val="0"/>
              </a:spcBef>
              <a:buSzPct val="100000"/>
              <a:defRPr sz="4800"/>
            </a:lvl2pPr>
            <a:lvl3pPr>
              <a:spcBef>
                <a:spcPts val="0"/>
              </a:spcBef>
              <a:buSzPct val="100000"/>
              <a:defRPr sz="4800"/>
            </a:lvl3pPr>
            <a:lvl4pPr>
              <a:spcBef>
                <a:spcPts val="0"/>
              </a:spcBef>
              <a:buSzPct val="100000"/>
              <a:defRPr sz="4800"/>
            </a:lvl4pPr>
            <a:lvl5pPr>
              <a:spcBef>
                <a:spcPts val="0"/>
              </a:spcBef>
              <a:buSzPct val="100000"/>
              <a:defRPr sz="4800"/>
            </a:lvl5pPr>
            <a:lvl6pPr>
              <a:spcBef>
                <a:spcPts val="0"/>
              </a:spcBef>
              <a:buSzPct val="100000"/>
              <a:defRPr sz="4800"/>
            </a:lvl6pPr>
            <a:lvl7pPr>
              <a:spcBef>
                <a:spcPts val="0"/>
              </a:spcBef>
              <a:buSzPct val="100000"/>
              <a:defRPr sz="4800"/>
            </a:lvl7pPr>
            <a:lvl8pPr>
              <a:spcBef>
                <a:spcPts val="0"/>
              </a:spcBef>
              <a:buSzPct val="100000"/>
              <a:defRPr sz="4800"/>
            </a:lvl8pPr>
            <a:lvl9pPr>
              <a:spcBef>
                <a:spcPts val="0"/>
              </a:spcBef>
              <a:buSzPct val="100000"/>
              <a:defRPr sz="4800"/>
            </a:lvl9pPr>
          </a:lstStyle>
          <a:p/>
        </p:txBody>
      </p:sp>
      <p:sp>
        <p:nvSpPr>
          <p:cNvPr id="16" name="Shape 16"/>
          <p:cNvSpPr txBox="1"/>
          <p:nvPr>
            <p:ph idx="1" type="subTitle"/>
          </p:nvPr>
        </p:nvSpPr>
        <p:spPr>
          <a:xfrm>
            <a:off y="1986416" x="685800"/>
            <a:ext cy="772800" cx="52587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spcBef>
                <a:spcPts val="0"/>
              </a:spcBef>
              <a:buNone/>
              <a:defRPr/>
            </a:lvl1pPr>
            <a:lvl2pPr>
              <a:spcBef>
                <a:spcPts val="0"/>
              </a:spcBef>
              <a:buSzPct val="100000"/>
              <a:buNone/>
              <a:defRPr sz="3000"/>
            </a:lvl2pPr>
            <a:lvl3pPr>
              <a:spcBef>
                <a:spcPts val="0"/>
              </a:spcBef>
              <a:buSzPct val="100000"/>
              <a:buNone/>
              <a:defRPr sz="3000"/>
            </a:lvl3pPr>
            <a:lvl4pPr>
              <a:spcBef>
                <a:spcPts val="0"/>
              </a:spcBef>
              <a:buSzPct val="100000"/>
              <a:buNone/>
              <a:defRPr sz="3000"/>
            </a:lvl4pPr>
            <a:lvl5pPr>
              <a:spcBef>
                <a:spcPts val="0"/>
              </a:spcBef>
              <a:buSzPct val="100000"/>
              <a:buNone/>
              <a:defRPr sz="3000"/>
            </a:lvl5pPr>
            <a:lvl6pPr>
              <a:spcBef>
                <a:spcPts val="0"/>
              </a:spcBef>
              <a:buSzPct val="100000"/>
              <a:buNone/>
              <a:defRPr sz="3000"/>
            </a:lvl6pPr>
            <a:lvl7pPr>
              <a:spcBef>
                <a:spcPts val="0"/>
              </a:spcBef>
              <a:buSzPct val="100000"/>
              <a:buNone/>
              <a:defRPr sz="3000"/>
            </a:lvl7pPr>
            <a:lvl8pPr>
              <a:spcBef>
                <a:spcPts val="0"/>
              </a:spcBef>
              <a:buSzPct val="100000"/>
              <a:buNone/>
              <a:defRPr sz="3000"/>
            </a:lvl8pPr>
            <a:lvl9pPr>
              <a:spcBef>
                <a:spcPts val="0"/>
              </a:spcBef>
              <a:buSzPct val="100000"/>
              <a:buNone/>
              <a:defRPr sz="3000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17" name="Shape 1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8" name="Shape 18"/>
          <p:cNvSpPr/>
          <p:nvPr/>
        </p:nvSpPr>
        <p:spPr>
          <a:xfrm rot="-5400000">
            <a:off y="2431398" x="6431898"/>
            <a:ext cy="4519896" cx="904306"/>
          </a:xfrm>
          <a:custGeom>
            <a:pathLst>
              <a:path w="1205742" extrusionOk="0" h="4519897">
                <a:moveTo>
                  <a:pt y="0" x="924"/>
                </a:moveTo>
                <a:cubicBezTo>
                  <a:pt y="1497993" x="6351"/>
                  <a:pt y="3021904" x="-3772"/>
                  <a:pt y="4519897" x="1655"/>
                </a:cubicBezTo>
                <a:lnTo>
                  <a:pt y="4518403" x="831272"/>
                </a:lnTo>
                <a:lnTo>
                  <a:pt y="3850819" x="1205742"/>
                </a:lnTo>
                <a:lnTo>
                  <a:pt y="3126246" x="359114"/>
                </a:lnTo>
                <a:lnTo>
                  <a:pt y="2173718" x="880116"/>
                </a:lnTo>
                <a:lnTo>
                  <a:pt y="1449145" x="49768"/>
                </a:lnTo>
                <a:lnTo>
                  <a:pt y="480334" x="562630"/>
                </a:lnTo>
                <a:lnTo>
                  <a:pt y="0" x="924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9" name="Shape 19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20" name="Shape 20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21" name="Shape 2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2" name="Shape 22"/>
          <p:cNvSpPr/>
          <p:nvPr/>
        </p:nvSpPr>
        <p:spPr>
          <a:xfrm rot="-5400000">
            <a:off y="2431398" x="6431898"/>
            <a:ext cy="4519896" cx="904306"/>
          </a:xfrm>
          <a:custGeom>
            <a:pathLst>
              <a:path w="1205742" extrusionOk="0" h="4519897">
                <a:moveTo>
                  <a:pt y="0" x="924"/>
                </a:moveTo>
                <a:cubicBezTo>
                  <a:pt y="1497993" x="6351"/>
                  <a:pt y="3021904" x="-3772"/>
                  <a:pt y="4519897" x="1655"/>
                </a:cubicBezTo>
                <a:lnTo>
                  <a:pt y="4518403" x="831272"/>
                </a:lnTo>
                <a:lnTo>
                  <a:pt y="3850819" x="1205742"/>
                </a:lnTo>
                <a:lnTo>
                  <a:pt y="3126246" x="359114"/>
                </a:lnTo>
                <a:lnTo>
                  <a:pt y="2173718" x="880116"/>
                </a:lnTo>
                <a:lnTo>
                  <a:pt y="1449145" x="49768"/>
                </a:lnTo>
                <a:lnTo>
                  <a:pt y="480334" x="562630"/>
                </a:lnTo>
                <a:lnTo>
                  <a:pt y="0" x="924"/>
                </a:lnTo>
                <a:close/>
              </a:path>
            </a:pathLst>
          </a:custGeom>
          <a:solidFill>
            <a:srgbClr val="A5BDC0"/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3" name="Shape 23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>
              <a:spcBef>
                <a:spcPts val="0"/>
              </a:spcBef>
              <a:defRPr>
                <a:solidFill>
                  <a:srgbClr val="A64128"/>
                </a:solidFill>
              </a:defRPr>
            </a:lvl1pPr>
            <a:lvl2pPr>
              <a:spcBef>
                <a:spcPts val="0"/>
              </a:spcBef>
              <a:defRPr>
                <a:solidFill>
                  <a:srgbClr val="A64128"/>
                </a:solidFill>
              </a:defRPr>
            </a:lvl2pPr>
            <a:lvl3pPr>
              <a:spcBef>
                <a:spcPts val="0"/>
              </a:spcBef>
              <a:defRPr>
                <a:solidFill>
                  <a:srgbClr val="A64128"/>
                </a:solidFill>
              </a:defRPr>
            </a:lvl3pPr>
            <a:lvl4pPr>
              <a:spcBef>
                <a:spcPts val="0"/>
              </a:spcBef>
              <a:defRPr>
                <a:solidFill>
                  <a:srgbClr val="A64128"/>
                </a:solidFill>
              </a:defRPr>
            </a:lvl4pPr>
            <a:lvl5pPr>
              <a:spcBef>
                <a:spcPts val="0"/>
              </a:spcBef>
              <a:defRPr>
                <a:solidFill>
                  <a:srgbClr val="A64128"/>
                </a:solidFill>
              </a:defRPr>
            </a:lvl5pPr>
            <a:lvl6pPr>
              <a:spcBef>
                <a:spcPts val="0"/>
              </a:spcBef>
              <a:defRPr>
                <a:solidFill>
                  <a:srgbClr val="A64128"/>
                </a:solidFill>
              </a:defRPr>
            </a:lvl6pPr>
            <a:lvl7pPr>
              <a:spcBef>
                <a:spcPts val="0"/>
              </a:spcBef>
              <a:defRPr>
                <a:solidFill>
                  <a:srgbClr val="A64128"/>
                </a:solidFill>
              </a:defRPr>
            </a:lvl7pPr>
            <a:lvl8pPr>
              <a:spcBef>
                <a:spcPts val="0"/>
              </a:spcBef>
              <a:defRPr>
                <a:solidFill>
                  <a:srgbClr val="A64128"/>
                </a:solidFill>
              </a:defRPr>
            </a:lvl8pPr>
            <a:lvl9pPr>
              <a:spcBef>
                <a:spcPts val="0"/>
              </a:spcBef>
              <a:defRPr>
                <a:solidFill>
                  <a:srgbClr val="A64128"/>
                </a:solidFill>
              </a:defRPr>
            </a:lvl9pPr>
          </a:lstStyle>
          <a:p/>
        </p:txBody>
      </p:sp>
      <p:sp>
        <p:nvSpPr>
          <p:cNvPr id="24" name="Shape 24"/>
          <p:cNvSpPr txBox="1"/>
          <p:nvPr>
            <p:ph idx="1" type="body"/>
          </p:nvPr>
        </p:nvSpPr>
        <p:spPr>
          <a:xfrm>
            <a:off y="1200150" x="457200"/>
            <a:ext cy="3725699" cx="39945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25" name="Shape 25"/>
          <p:cNvSpPr txBox="1"/>
          <p:nvPr>
            <p:ph idx="2" type="body"/>
          </p:nvPr>
        </p:nvSpPr>
        <p:spPr>
          <a:xfrm>
            <a:off y="1200150" x="4692273"/>
            <a:ext cy="3725699" cx="39945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26" name="Shape 2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7" name="Shape 27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28" name="Shape 28"/>
          <p:cNvSpPr/>
          <p:nvPr/>
        </p:nvSpPr>
        <p:spPr>
          <a:xfrm rot="-5400000">
            <a:off y="2431398" x="6431898"/>
            <a:ext cy="4519896" cx="904306"/>
          </a:xfrm>
          <a:custGeom>
            <a:pathLst>
              <a:path w="1205742" extrusionOk="0" h="4519897">
                <a:moveTo>
                  <a:pt y="0" x="924"/>
                </a:moveTo>
                <a:cubicBezTo>
                  <a:pt y="1497993" x="6351"/>
                  <a:pt y="3021904" x="-3772"/>
                  <a:pt y="4519897" x="1655"/>
                </a:cubicBezTo>
                <a:lnTo>
                  <a:pt y="4518403" x="831272"/>
                </a:lnTo>
                <a:lnTo>
                  <a:pt y="3850819" x="1205742"/>
                </a:lnTo>
                <a:lnTo>
                  <a:pt y="3126246" x="359114"/>
                </a:lnTo>
                <a:lnTo>
                  <a:pt y="2173718" x="880116"/>
                </a:lnTo>
                <a:lnTo>
                  <a:pt y="1449145" x="49768"/>
                </a:lnTo>
                <a:lnTo>
                  <a:pt y="480334" x="562630"/>
                </a:lnTo>
                <a:lnTo>
                  <a:pt y="0" x="924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29" name="Shape 2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30" name="Shape 30"/>
          <p:cNvSpPr txBox="1"/>
          <p:nvPr>
            <p:ph idx="1" type="body"/>
          </p:nvPr>
        </p:nvSpPr>
        <p:spPr>
          <a:xfrm>
            <a:off y="4406309" x="457200"/>
            <a:ext cy="519599" cx="82296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 algn="ctr">
              <a:spcBef>
                <a:spcPts val="0"/>
              </a:spcBef>
              <a:buClr>
                <a:schemeClr val="dk1"/>
              </a:buClr>
              <a:buSzPct val="100000"/>
              <a:buNone/>
              <a:defRPr b="1" sz="1800">
                <a:solidFill>
                  <a:schemeClr val="dk1"/>
                </a:solidFill>
              </a:defRPr>
            </a:lvl1pPr>
          </a:lstStyle>
          <a:p/>
        </p:txBody>
      </p:sp>
      <p:sp>
        <p:nvSpPr>
          <p:cNvPr id="31" name="Shape 31"/>
          <p:cNvSpPr/>
          <p:nvPr/>
        </p:nvSpPr>
        <p:spPr>
          <a:xfrm rot="10800000">
            <a:off y="0" x="7938258"/>
            <a:ext cy="3389922" cx="1205741"/>
          </a:xfrm>
          <a:custGeom>
            <a:pathLst>
              <a:path w="1205742" extrusionOk="0" h="4519897">
                <a:moveTo>
                  <a:pt y="0" x="924"/>
                </a:moveTo>
                <a:cubicBezTo>
                  <a:pt y="1497993" x="6351"/>
                  <a:pt y="3021904" x="-3772"/>
                  <a:pt y="4519897" x="1655"/>
                </a:cubicBezTo>
                <a:lnTo>
                  <a:pt y="4518403" x="831272"/>
                </a:lnTo>
                <a:lnTo>
                  <a:pt y="3850819" x="1205742"/>
                </a:lnTo>
                <a:lnTo>
                  <a:pt y="3126246" x="359114"/>
                </a:lnTo>
                <a:lnTo>
                  <a:pt y="2173718" x="880116"/>
                </a:lnTo>
                <a:lnTo>
                  <a:pt y="1449145" x="49768"/>
                </a:lnTo>
                <a:lnTo>
                  <a:pt y="480334" x="562630"/>
                </a:lnTo>
                <a:lnTo>
                  <a:pt y="0" x="924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2" name="Shape 32"/>
          <p:cNvSpPr/>
          <p:nvPr/>
        </p:nvSpPr>
        <p:spPr>
          <a:xfrm rot="5400000">
            <a:off y="-1807795" x="1807794"/>
            <a:ext cy="4519896" cx="904306"/>
          </a:xfrm>
          <a:custGeom>
            <a:pathLst>
              <a:path w="1205742" extrusionOk="0" h="4519897">
                <a:moveTo>
                  <a:pt y="0" x="924"/>
                </a:moveTo>
                <a:cubicBezTo>
                  <a:pt y="1497993" x="6351"/>
                  <a:pt y="3021904" x="-3772"/>
                  <a:pt y="4519897" x="1655"/>
                </a:cubicBezTo>
                <a:lnTo>
                  <a:pt y="4518403" x="831272"/>
                </a:lnTo>
                <a:lnTo>
                  <a:pt y="3850819" x="1205742"/>
                </a:lnTo>
                <a:lnTo>
                  <a:pt y="3126246" x="359114"/>
                </a:lnTo>
                <a:lnTo>
                  <a:pt y="2173718" x="880116"/>
                </a:lnTo>
                <a:lnTo>
                  <a:pt y="1449145" x="49768"/>
                </a:lnTo>
                <a:lnTo>
                  <a:pt y="480334" x="562630"/>
                </a:lnTo>
                <a:lnTo>
                  <a:pt y="0" x="924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33" name="Shape 3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34" name="Shape 34"/>
          <p:cNvSpPr/>
          <p:nvPr/>
        </p:nvSpPr>
        <p:spPr>
          <a:xfrm rot="-5400000">
            <a:off y="2431398" x="6431898"/>
            <a:ext cy="4519896" cx="904306"/>
          </a:xfrm>
          <a:custGeom>
            <a:pathLst>
              <a:path w="1205742" extrusionOk="0" h="4519897">
                <a:moveTo>
                  <a:pt y="0" x="924"/>
                </a:moveTo>
                <a:cubicBezTo>
                  <a:pt y="1497993" x="6351"/>
                  <a:pt y="3021904" x="-3772"/>
                  <a:pt y="4519897" x="1655"/>
                </a:cubicBezTo>
                <a:lnTo>
                  <a:pt y="4518403" x="831272"/>
                </a:lnTo>
                <a:lnTo>
                  <a:pt y="3850819" x="1205742"/>
                </a:lnTo>
                <a:lnTo>
                  <a:pt y="3126246" x="359114"/>
                </a:lnTo>
                <a:lnTo>
                  <a:pt y="2173718" x="880116"/>
                </a:lnTo>
                <a:lnTo>
                  <a:pt y="1449145" x="49768"/>
                </a:lnTo>
                <a:lnTo>
                  <a:pt y="480334" x="562630"/>
                </a:lnTo>
                <a:lnTo>
                  <a:pt y="0" x="924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Target="../slideLayouts/slideLayout2.xml" Type="http://schemas.openxmlformats.org/officeDocument/2006/relationships/slideLayout" Id="rId2"/><Relationship Target="../slideLayouts/slideLayout1.xml" Type="http://schemas.openxmlformats.org/officeDocument/2006/relationships/slideLayout" Id="rId1"/><Relationship Target="../slideLayouts/slideLayout4.xml" Type="http://schemas.openxmlformats.org/officeDocument/2006/relationships/slideLayout" Id="rId4"/><Relationship Target="../slideLayouts/slideLayout3.xml" Type="http://schemas.openxmlformats.org/officeDocument/2006/relationships/slideLayout" Id="rId3"/><Relationship Target="../slideLayouts/slideLayout6.xml" Type="http://schemas.openxmlformats.org/officeDocument/2006/relationships/slideLayout" Id="rId6"/><Relationship Target="../slideLayouts/slideLayout5.xml" Type="http://schemas.openxmlformats.org/officeDocument/2006/relationships/slideLayout" Id="rId5"/><Relationship Target="../theme/theme1.xml" Type="http://schemas.openxmlformats.org/officeDocument/2006/relationships/theme" Id="rId7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4" name="Shape 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" name="Shape 5"/>
          <p:cNvSpPr/>
          <p:nvPr/>
        </p:nvSpPr>
        <p:spPr>
          <a:xfrm>
            <a:off y="1753577" x="0"/>
            <a:ext cy="3389922" cx="1205741"/>
          </a:xfrm>
          <a:custGeom>
            <a:pathLst>
              <a:path w="1205742" extrusionOk="0" h="4519897">
                <a:moveTo>
                  <a:pt y="0" x="924"/>
                </a:moveTo>
                <a:cubicBezTo>
                  <a:pt y="1497993" x="6351"/>
                  <a:pt y="3021904" x="-3772"/>
                  <a:pt y="4519897" x="1655"/>
                </a:cubicBezTo>
                <a:lnTo>
                  <a:pt y="4518403" x="831272"/>
                </a:lnTo>
                <a:lnTo>
                  <a:pt y="3850819" x="1205742"/>
                </a:lnTo>
                <a:lnTo>
                  <a:pt y="3126246" x="359114"/>
                </a:lnTo>
                <a:lnTo>
                  <a:pt y="2173718" x="880116"/>
                </a:lnTo>
                <a:lnTo>
                  <a:pt y="1449145" x="49768"/>
                </a:lnTo>
                <a:lnTo>
                  <a:pt y="480334" x="562630"/>
                </a:lnTo>
                <a:lnTo>
                  <a:pt y="0" x="924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6" name="Shape 6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7" name="Shape 7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spcBef>
                <a:spcPts val="600"/>
              </a:spcBef>
              <a:buClr>
                <a:schemeClr val="dk2"/>
              </a:buClr>
              <a:buSzPct val="100000"/>
              <a:buFont typeface="Trebuchet MS"/>
              <a:defRPr sz="30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>
              <a:spcBef>
                <a:spcPts val="480"/>
              </a:spcBef>
              <a:buClr>
                <a:schemeClr val="dk2"/>
              </a:buClr>
              <a:buSzPct val="100000"/>
              <a:buFont typeface="Trebuchet MS"/>
              <a:defRPr sz="24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>
              <a:spcBef>
                <a:spcPts val="480"/>
              </a:spcBef>
              <a:buClr>
                <a:schemeClr val="dk2"/>
              </a:buClr>
              <a:buSzPct val="100000"/>
              <a:buFont typeface="Trebuchet MS"/>
              <a:defRPr sz="24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</p:spTree>
  </p:cSld>
  <p:clrMap accent2="accent2" accent3="accent3" accent4="accent4" accent5="accent5" accent6="accent6" hlink="hlink" tx2="lt2" tx1="dk1" bg2="dk2" bg1="lt1" folHlink="folHlink" accent1="accent1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txStyles>
    <p:title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Target="../notesSlides/notesSlide1.xml" Type="http://schemas.openxmlformats.org/officeDocument/2006/relationships/notesSlide" Id="rId2"/><Relationship Target="../slideLayouts/slideLayout1.xml" Type="http://schemas.openxmlformats.org/officeDocument/2006/relationships/slideLayout" Id="rId1"/><Relationship Target="../media/image00.jpg" Type="http://schemas.openxmlformats.org/officeDocument/2006/relationships/image" Id="rId3"/></Relationships>
</file>

<file path=ppt/slides/_rels/slide2.xml.rels><?xml version="1.0" encoding="UTF-8" standalone="yes"?><Relationships xmlns="http://schemas.openxmlformats.org/package/2006/relationships"><Relationship Target="../notesSlides/notesSlide2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01.jpg" Type="http://schemas.openxmlformats.org/officeDocument/2006/relationships/image" Id="rId3"/></Relationships>
</file>

<file path=ppt/slides/_rels/slide3.xml.rels><?xml version="1.0" encoding="UTF-8" standalone="yes"?><Relationships xmlns="http://schemas.openxmlformats.org/package/2006/relationships"><Relationship Target="../notesSlides/notesSlide3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4.xml.rels><?xml version="1.0" encoding="UTF-8" standalone="yes"?><Relationships xmlns="http://schemas.openxmlformats.org/package/2006/relationships"><Relationship Target="../notesSlides/notesSlide4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5" name="Shape 3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36" name="Shape 36"/>
          <p:cNvSpPr txBox="1"/>
          <p:nvPr>
            <p:ph type="ctrTitle"/>
          </p:nvPr>
        </p:nvSpPr>
        <p:spPr>
          <a:xfrm>
            <a:off y="746438" x="685800"/>
            <a:ext cy="1158600" cx="52587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"/>
              <a:t>Визитка</a:t>
            </a:r>
          </a:p>
        </p:txBody>
      </p:sp>
      <p:sp>
        <p:nvSpPr>
          <p:cNvPr id="37" name="Shape 37"/>
          <p:cNvSpPr txBox="1"/>
          <p:nvPr>
            <p:ph idx="1" type="subTitle"/>
          </p:nvPr>
        </p:nvSpPr>
        <p:spPr>
          <a:xfrm>
            <a:off y="1986416" x="685800"/>
            <a:ext cy="772800" cx="52587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"/>
              <a:t>1 отряд</a:t>
            </a:r>
          </a:p>
        </p:txBody>
      </p:sp>
      <p:pic>
        <p:nvPicPr>
          <p:cNvPr id="38" name="Shape 38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57499" x="6521425"/>
            <a:ext cy="2276750" cx="245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2" name="Shape 4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43" name="Shape 43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 algn="just">
              <a:spcBef>
                <a:spcPts val="0"/>
              </a:spcBef>
              <a:buNone/>
            </a:pPr>
            <a:r>
              <a:rPr lang="ru"/>
              <a:t>Веселые ребята</a:t>
            </a:r>
          </a:p>
        </p:txBody>
      </p:sp>
      <p:sp>
        <p:nvSpPr>
          <p:cNvPr id="44" name="Shape 44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  <a:ln w="9525" cap="flat">
            <a:solidFill>
              <a:srgbClr val="FF0000"/>
            </a:solidFill>
            <a:prstDash val="solid"/>
            <a:round/>
            <a:headEnd w="med" len="med" type="none"/>
            <a:tailEnd w="med" len="med" type="none"/>
          </a:ln>
        </p:spPr>
        <p:txBody>
          <a:bodyPr bIns="91425" rIns="91425" lIns="91425" tIns="91425" anchor="t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lang="ru"/>
              <a:t>Наш девиз:</a:t>
            </a:r>
          </a:p>
          <a:p>
            <a:pPr algn="just">
              <a:spcBef>
                <a:spcPts val="0"/>
              </a:spcBef>
              <a:buNone/>
            </a:pPr>
            <a:r>
              <a:rPr lang="ru" i="1">
                <a:solidFill>
                  <a:srgbClr val="000000"/>
                </a:solidFill>
              </a:rPr>
              <a:t>Мы ребята просто класс, полюбуйтесь-ка  на нас!</a:t>
            </a:r>
          </a:p>
        </p:txBody>
      </p:sp>
      <p:pic>
        <p:nvPicPr>
          <p:cNvPr id="45" name="Shape 45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2714799" x="6699874"/>
            <a:ext cy="2155224" cx="2155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E599"/>
        </a:solidFill>
      </p:bgPr>
    </p:bg>
    <p:spTree>
      <p:nvGrpSpPr>
        <p:cNvPr id="49" name="Shape 4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0" name="Shape 50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  <a:ln w="9525" cap="flat">
            <a:solidFill>
              <a:srgbClr val="9900FF"/>
            </a:solidFill>
            <a:prstDash val="solid"/>
            <a:round/>
            <a:headEnd w="med" len="med" type="none"/>
            <a:tailEnd w="med" len="med" type="none"/>
          </a:ln>
        </p:spPr>
        <p:txBody>
          <a:bodyPr bIns="91425" rIns="91425" lIns="91425" tIns="91425" anchor="b" anchorCtr="0">
            <a:noAutofit/>
          </a:bodyPr>
          <a:lstStyle/>
          <a:p>
            <a:pPr algn="just">
              <a:spcBef>
                <a:spcPts val="0"/>
              </a:spcBef>
              <a:buNone/>
            </a:pPr>
            <a:r>
              <a:rPr lang="ru" i="1">
                <a:solidFill>
                  <a:srgbClr val="FF0000"/>
                </a:solidFill>
              </a:rPr>
              <a:t>Какие мы?!</a:t>
            </a:r>
          </a:p>
        </p:txBody>
      </p:sp>
      <p:sp>
        <p:nvSpPr>
          <p:cNvPr id="51" name="Shape 51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lang="ru"/>
              <a:t>Мы:</a:t>
            </a:r>
          </a:p>
          <a:p>
            <a:pPr rtl="0" lvl="0" indent="-419100" marL="45720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ru">
                <a:solidFill>
                  <a:srgbClr val="000000"/>
                </a:solidFill>
              </a:rPr>
              <a:t>дружные;</a:t>
            </a:r>
          </a:p>
          <a:p>
            <a:pPr rtl="0" lvl="0" indent="-419100" marL="45720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ru">
                <a:solidFill>
                  <a:srgbClr val="000000"/>
                </a:solidFill>
              </a:rPr>
              <a:t>весёлые;</a:t>
            </a:r>
          </a:p>
          <a:p>
            <a:pPr rtl="0" lvl="0" indent="-419100" marL="45720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ru">
                <a:solidFill>
                  <a:srgbClr val="000000"/>
                </a:solidFill>
              </a:rPr>
              <a:t>креативные;</a:t>
            </a:r>
          </a:p>
          <a:p>
            <a:pPr rtl="0" lvl="0" indent="-419100" marL="45720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ru">
                <a:solidFill>
                  <a:srgbClr val="000000"/>
                </a:solidFill>
              </a:rPr>
              <a:t>способные;</a:t>
            </a:r>
          </a:p>
          <a:p>
            <a:pPr rtl="0" lvl="0" indent="-419100" marL="45720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ru">
                <a:solidFill>
                  <a:srgbClr val="000000"/>
                </a:solidFill>
              </a:rPr>
              <a:t>умные;</a:t>
            </a:r>
          </a:p>
          <a:p>
            <a:pPr rtl="0" lvl="0" indent="-419100" marL="45720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ru">
                <a:solidFill>
                  <a:srgbClr val="000000"/>
                </a:solidFill>
              </a:rPr>
              <a:t>скромные;</a:t>
            </a:r>
          </a:p>
          <a:p>
            <a:pPr rtl="0"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52" name="Shape 52"/>
          <p:cNvSpPr/>
          <p:nvPr/>
        </p:nvSpPr>
        <p:spPr>
          <a:xfrm>
            <a:off y="483850" x="6563475"/>
            <a:ext cy="2103600" cx="2240400"/>
          </a:xfrm>
          <a:prstGeom prst="ellipse">
            <a:avLst/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w="med" len="med" type="none"/>
            <a:tailEnd w="med" len="med" type="none"/>
          </a:ln>
        </p:spPr>
        <p:txBody>
          <a:bodyPr bIns="91425" rIns="91425" lIns="91425" tIns="91425" anchor="ctr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lang="ru"/>
              <a:t>Я Лада Соколова,мне 14 лет,я очень люблю общаться с друзьями,</a:t>
            </a:r>
          </a:p>
          <a:p>
            <a:pPr>
              <a:spcBef>
                <a:spcPts val="0"/>
              </a:spcBef>
              <a:buNone/>
            </a:pPr>
            <a:r>
              <a:rPr lang="ru"/>
              <a:t>рукоельничать и помогать всем</a:t>
            </a:r>
          </a:p>
        </p:txBody>
      </p:sp>
      <p:sp>
        <p:nvSpPr>
          <p:cNvPr id="53" name="Shape 53"/>
          <p:cNvSpPr/>
          <p:nvPr/>
        </p:nvSpPr>
        <p:spPr>
          <a:xfrm>
            <a:off y="326050" x="3386900"/>
            <a:ext cy="1945835" cx="2818908"/>
          </a:xfrm>
          <a:prstGeom prst="cloud">
            <a:avLst/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w="med" len="med" type="none"/>
            <a:tailEnd w="med" len="med" type="none"/>
          </a:ln>
        </p:spPr>
        <p:txBody>
          <a:bodyPr bIns="91425" rIns="91425" lIns="91425" tIns="91425" anchor="ctr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lang="ru"/>
              <a:t>я Лиза Милёхина мне 9 лет я учусь во втором классе </a:t>
            </a:r>
          </a:p>
          <a:p>
            <a:pPr rtl="0" lvl="0">
              <a:spcBef>
                <a:spcPts val="0"/>
              </a:spcBef>
              <a:buNone/>
            </a:pPr>
            <a:r>
              <a:rPr lang="ru"/>
              <a:t>я милая,ИГРИВАЯ,</a:t>
            </a:r>
          </a:p>
          <a:p>
            <a:pPr>
              <a:spcBef>
                <a:spcPts val="0"/>
              </a:spcBef>
              <a:buNone/>
            </a:pPr>
            <a:r>
              <a:rPr lang="ru"/>
              <a:t>СМЕШНАЯ.</a:t>
            </a:r>
          </a:p>
        </p:txBody>
      </p:sp>
      <p:sp>
        <p:nvSpPr>
          <p:cNvPr id="54" name="Shape 54"/>
          <p:cNvSpPr/>
          <p:nvPr/>
        </p:nvSpPr>
        <p:spPr>
          <a:xfrm>
            <a:off y="3092400" x="5469575"/>
            <a:ext cy="1777499" cx="2419200"/>
          </a:xfrm>
          <a:prstGeom prst="pentagon">
            <a:avLst>
              <a:gd fmla="val 105146" name="hf"/>
              <a:gd fmla="val 110557" name="vf"/>
            </a:avLst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w="med" len="med" type="none"/>
            <a:tailEnd w="med" len="med" type="none"/>
          </a:ln>
        </p:spPr>
        <p:txBody>
          <a:bodyPr bIns="91425" rIns="91425" lIns="91425" tIns="91425" anchor="ctr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lang="ru"/>
              <a:t>живу по-тихонечко, хочу чтоб не было так скучно</a:t>
            </a:r>
          </a:p>
          <a:p>
            <a:pPr>
              <a:spcBef>
                <a:spcPts val="0"/>
              </a:spcBef>
              <a:buNone/>
            </a:pPr>
            <a:r>
              <a:rPr lang="ru"/>
              <a:t>Сережа</a:t>
            </a:r>
          </a:p>
        </p:txBody>
      </p:sp>
    </p:spTree>
  </p:cSld>
  <p:clrMapOvr>
    <a:masterClrMapping/>
  </p:clrMapOvr>
  <p:transition spd="slow">
    <p:cut/>
  </p:transition>
  <p:timing>
    <p:tnLst>
      <p:par>
        <p:cTn restart="never" dur="indefinite" nodeType="tmRoot">
          <p:childTnLst>
            <p:seq nextAc="seek" concurrent="1">
              <p:cTn id="2" dur="indefinite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10" fill="hold" presetSubtype="0" presetClass="entr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10" fill="hold" presetSubtype="0" presetClass="entr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8" name="Shape 5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9" name="Shape 59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"/>
              <a:t>Чего мы ждем от лагеря?!</a:t>
            </a:r>
          </a:p>
        </p:txBody>
      </p:sp>
      <p:sp>
        <p:nvSpPr>
          <p:cNvPr id="60" name="Shape 60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61" name="Shape 61"/>
          <p:cNvSpPr/>
          <p:nvPr/>
        </p:nvSpPr>
        <p:spPr>
          <a:xfrm>
            <a:off y="0" x="5563150"/>
            <a:ext cy="2550959" cx="3794472"/>
          </a:xfrm>
          <a:prstGeom prst="irregularSeal2">
            <a:avLst/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w="med" len="med" type="none"/>
            <a:tailEnd w="med" len="med" type="none"/>
          </a:ln>
        </p:spPr>
        <p:txBody>
          <a:bodyPr bIns="91425" rIns="91425" lIns="91425" tIns="91425" anchor="ctr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lang="ru"/>
              <a:t> Я жду от лагеря много интересного:</a:t>
            </a:r>
          </a:p>
          <a:p>
            <a:pPr rtl="0" lvl="0">
              <a:spcBef>
                <a:spcPts val="0"/>
              </a:spcBef>
              <a:buNone/>
            </a:pPr>
            <a:r>
              <a:rPr lang="ru"/>
              <a:t>поездки,</a:t>
            </a:r>
          </a:p>
          <a:p>
            <a:pPr>
              <a:spcBef>
                <a:spcPts val="0"/>
              </a:spcBef>
              <a:buNone/>
            </a:pPr>
            <a:r>
              <a:rPr lang="ru"/>
              <a:t>конкурсы,соревнования и дружба. Лада</a:t>
            </a:r>
          </a:p>
        </p:txBody>
      </p:sp>
      <p:sp>
        <p:nvSpPr>
          <p:cNvPr id="62" name="Shape 62"/>
          <p:cNvSpPr/>
          <p:nvPr/>
        </p:nvSpPr>
        <p:spPr>
          <a:xfrm rot="1193949">
            <a:off y="2740429" x="265501"/>
            <a:ext cy="2111320" cx="3142279"/>
          </a:xfrm>
          <a:prstGeom prst="irregularSeal2">
            <a:avLst/>
          </a:prstGeom>
          <a:solidFill>
            <a:srgbClr val="FF9900"/>
          </a:solidFill>
          <a:ln w="19050" cap="flat">
            <a:solidFill>
              <a:srgbClr val="FF9900"/>
            </a:solidFill>
            <a:prstDash val="solid"/>
            <a:round/>
            <a:headEnd w="med" len="med" type="none"/>
            <a:tailEnd w="med" len="med" type="none"/>
          </a:ln>
        </p:spPr>
        <p:txBody>
          <a:bodyPr bIns="91425" rIns="91425" lIns="91425" tIns="91425" anchor="ctr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sz="1200" lang="ru">
                <a:solidFill>
                  <a:srgbClr val="FF0000"/>
                </a:solidFill>
              </a:rPr>
              <a:t>Я хочу получить хорошие воспоминания! </a:t>
            </a:r>
          </a:p>
          <a:p>
            <a:pPr rtl="0" lvl="0">
              <a:spcBef>
                <a:spcPts val="0"/>
              </a:spcBef>
              <a:buNone/>
            </a:pPr>
            <a:r>
              <a:rPr sz="1200" lang="ru">
                <a:solidFill>
                  <a:srgbClr val="FFFF00"/>
                </a:solidFill>
              </a:rPr>
              <a:t>Никита</a:t>
            </a:r>
          </a:p>
        </p:txBody>
      </p:sp>
      <p:sp>
        <p:nvSpPr>
          <p:cNvPr id="63" name="Shape 63"/>
          <p:cNvSpPr/>
          <p:nvPr/>
        </p:nvSpPr>
        <p:spPr>
          <a:xfrm>
            <a:off y="3313300" x="5658900"/>
            <a:ext cy="1651499" cx="2103600"/>
          </a:xfrm>
          <a:prstGeom prst="teardrop">
            <a:avLst>
              <a:gd fmla="val 100000" name="adj"/>
            </a:avLst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w="med" len="med" type="none"/>
            <a:tailEnd w="med" len="med" type="none"/>
          </a:ln>
        </p:spPr>
        <p:txBody>
          <a:bodyPr bIns="91425" rIns="91425" lIns="91425" tIns="91425" anchor="ctr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lang="ru"/>
              <a:t>Я ЖДУ ОТ ЛАГЕРЯ ЛЮБОВЬ,</a:t>
            </a:r>
          </a:p>
          <a:p>
            <a:pPr rtl="0" lvl="0">
              <a:spcBef>
                <a:spcPts val="0"/>
              </a:spcBef>
              <a:buNone/>
            </a:pPr>
            <a:r>
              <a:rPr lang="ru"/>
              <a:t>РАДОСТЬ,</a:t>
            </a:r>
          </a:p>
          <a:p>
            <a:pPr>
              <a:spcBef>
                <a:spcPts val="0"/>
              </a:spcBef>
              <a:buNone/>
            </a:pPr>
            <a:r>
              <a:rPr lang="ru"/>
              <a:t>СЧАСТЬЕ. Лиза</a:t>
            </a:r>
          </a:p>
        </p:txBody>
      </p:sp>
      <p:sp>
        <p:nvSpPr>
          <p:cNvPr id="64" name="Shape 64"/>
          <p:cNvSpPr/>
          <p:nvPr/>
        </p:nvSpPr>
        <p:spPr>
          <a:xfrm>
            <a:off y="1872275" x="3176550"/>
            <a:ext cy="2051100" cx="2482499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w="med" len="med" type="none"/>
            <a:tailEnd w="med" len="med" type="none"/>
          </a:ln>
        </p:spPr>
        <p:txBody>
          <a:bodyPr bIns="91425" rIns="91425" lIns="91425" tIns="91425" anchor="ctr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lang="ru"/>
              <a:t>Хочу веселья! </a:t>
            </a:r>
          </a:p>
          <a:p>
            <a:pPr>
              <a:spcBef>
                <a:spcPts val="0"/>
              </a:spcBef>
              <a:buNone/>
            </a:pPr>
            <a:r>
              <a:rPr lang="ru"/>
              <a:t>Сережа</a:t>
            </a:r>
          </a:p>
        </p:txBody>
      </p:sp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xmlns:r="http://schemas.openxmlformats.org/officeDocument/2006/relationships" name="western">
  <a:themeElements>
    <a:clrScheme name="Custom 424">
      <a:dk1>
        <a:srgbClr val="B0271C"/>
      </a:dk1>
      <a:lt1>
        <a:srgbClr val="FFE8BB"/>
      </a:lt1>
      <a:dk2>
        <a:srgbClr val="374252"/>
      </a:dk2>
      <a:lt2>
        <a:srgbClr val="A5BDC0"/>
      </a:lt2>
      <a:accent1>
        <a:srgbClr val="C0974D"/>
      </a:accent1>
      <a:accent2>
        <a:srgbClr val="E49C5F"/>
      </a:accent2>
      <a:accent3>
        <a:srgbClr val="5D7372"/>
      </a:accent3>
      <a:accent4>
        <a:srgbClr val="B92C00"/>
      </a:accent4>
      <a:accent5>
        <a:srgbClr val="804000"/>
      </a:accent5>
      <a:accent6>
        <a:srgbClr val="A49D80"/>
      </a:accent6>
      <a:hlink>
        <a:srgbClr val="B0271C"/>
      </a:hlink>
      <a:folHlink>
        <a:srgbClr val="5B5F60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Arial" script="Arab"/>
        <a:font typeface="Arial" script="Hebr"/>
        <a:font typeface="Cordia New" script="Thai"/>
        <a:font typeface="Nyala" script="Ethi"/>
        <a:font typeface="Vrinda" script="Beng"/>
        <a:font typeface="Shruti" script="Gujr"/>
        <a:font typeface="DaunPenh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Arial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Arial" script="Arab"/>
        <a:font typeface="Arial" script="Hebr"/>
        <a:font typeface="Cordia New" script="Thai"/>
        <a:font typeface="Nyala" script="Ethi"/>
        <a:font typeface="Vrinda" script="Beng"/>
        <a:font typeface="Shruti" script="Gujr"/>
        <a:font typeface="DaunPenh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Arial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Arial" script="Arab"/>
        <a:font typeface="Arial" script="Hebr"/>
        <a:font typeface="Cordia New" script="Thai"/>
        <a:font typeface="Nyala" script="Ethi"/>
        <a:font typeface="Vrinda" script="Beng"/>
        <a:font typeface="Shruti" script="Gujr"/>
        <a:font typeface="DaunPenh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Arial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