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FC616-59EF-4C5A-B840-5AB969AB3902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77C598A-08A8-4746-BB60-C3DCA669CE5C}">
      <dgm:prSet phldrT="[Текст]" custT="1"/>
      <dgm:spPr/>
      <dgm:t>
        <a:bodyPr/>
        <a:lstStyle/>
        <a:p>
          <a:r>
            <a:rPr lang="ru-RU" sz="2400" dirty="0" smtClean="0"/>
            <a:t>На игровом поле выбираем звездочку с буквой и кликаем на нее.</a:t>
          </a:r>
          <a:endParaRPr lang="ru-RU" sz="2400" dirty="0"/>
        </a:p>
      </dgm:t>
    </dgm:pt>
    <dgm:pt modelId="{65A5156F-C489-4044-B05B-FCFE718F68DF}" type="parTrans" cxnId="{34B12F0F-AF9C-4FF4-AAD0-A149EC73363F}">
      <dgm:prSet/>
      <dgm:spPr/>
      <dgm:t>
        <a:bodyPr/>
        <a:lstStyle/>
        <a:p>
          <a:endParaRPr lang="ru-RU" sz="2400"/>
        </a:p>
      </dgm:t>
    </dgm:pt>
    <dgm:pt modelId="{8F4E2AA2-B1AB-41FE-A7BD-25D6894AD305}" type="sibTrans" cxnId="{34B12F0F-AF9C-4FF4-AAD0-A149EC73363F}">
      <dgm:prSet/>
      <dgm:spPr/>
      <dgm:t>
        <a:bodyPr/>
        <a:lstStyle/>
        <a:p>
          <a:endParaRPr lang="ru-RU" sz="2400"/>
        </a:p>
      </dgm:t>
    </dgm:pt>
    <dgm:pt modelId="{2DE01586-7998-452C-B4AC-526F5798C996}">
      <dgm:prSet phldrT="[Текст]" custT="1"/>
      <dgm:spPr/>
      <dgm:t>
        <a:bodyPr/>
        <a:lstStyle/>
        <a:p>
          <a:r>
            <a:rPr lang="ru-RU" sz="2400" dirty="0" smtClean="0"/>
            <a:t>Открывается слайд с вопросом, где нажав на вопрос открывается ответ.</a:t>
          </a:r>
          <a:endParaRPr lang="ru-RU" sz="2400" dirty="0"/>
        </a:p>
      </dgm:t>
    </dgm:pt>
    <dgm:pt modelId="{835F595C-567A-4193-AF88-E23B76E17A4A}" type="parTrans" cxnId="{4043DFB7-989A-4989-A667-21BEBE4397CE}">
      <dgm:prSet/>
      <dgm:spPr/>
      <dgm:t>
        <a:bodyPr/>
        <a:lstStyle/>
        <a:p>
          <a:endParaRPr lang="ru-RU" sz="2400"/>
        </a:p>
      </dgm:t>
    </dgm:pt>
    <dgm:pt modelId="{4AA16F58-2534-44A3-A1D5-E3D23153D84E}" type="sibTrans" cxnId="{4043DFB7-989A-4989-A667-21BEBE4397CE}">
      <dgm:prSet/>
      <dgm:spPr/>
      <dgm:t>
        <a:bodyPr/>
        <a:lstStyle/>
        <a:p>
          <a:endParaRPr lang="ru-RU" sz="2400"/>
        </a:p>
      </dgm:t>
    </dgm:pt>
    <dgm:pt modelId="{96D6D993-00FF-4FE4-BB1B-1AD16023E6E1}">
      <dgm:prSet phldrT="[Текст]" custT="1"/>
      <dgm:spPr/>
      <dgm:t>
        <a:bodyPr/>
        <a:lstStyle/>
        <a:p>
          <a:r>
            <a:rPr lang="ru-RU" sz="2400" dirty="0" smtClean="0"/>
            <a:t>Возвращаемся на игровой слайд и снова выбираем звездочку.</a:t>
          </a:r>
          <a:endParaRPr lang="ru-RU" sz="2400" dirty="0"/>
        </a:p>
      </dgm:t>
    </dgm:pt>
    <dgm:pt modelId="{28C8DC0F-6D7B-4701-8EA3-69172EE8226D}" type="parTrans" cxnId="{2C99518F-C6EA-4387-85DA-75173DC73AEA}">
      <dgm:prSet/>
      <dgm:spPr/>
      <dgm:t>
        <a:bodyPr/>
        <a:lstStyle/>
        <a:p>
          <a:endParaRPr lang="ru-RU" sz="2400"/>
        </a:p>
      </dgm:t>
    </dgm:pt>
    <dgm:pt modelId="{F8DC708A-0A87-457B-8C51-DA644A5B1809}" type="sibTrans" cxnId="{2C99518F-C6EA-4387-85DA-75173DC73AEA}">
      <dgm:prSet/>
      <dgm:spPr/>
      <dgm:t>
        <a:bodyPr/>
        <a:lstStyle/>
        <a:p>
          <a:endParaRPr lang="ru-RU" sz="2400"/>
        </a:p>
      </dgm:t>
    </dgm:pt>
    <dgm:pt modelId="{088B89EB-04CB-485C-805E-B790126EF129}" type="pres">
      <dgm:prSet presAssocID="{515FC616-59EF-4C5A-B840-5AB969AB39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7DEC27-6852-4A43-8B27-46149249DB6A}" type="pres">
      <dgm:prSet presAssocID="{577C598A-08A8-4746-BB60-C3DCA669CE5C}" presName="parentLin" presStyleCnt="0"/>
      <dgm:spPr/>
    </dgm:pt>
    <dgm:pt modelId="{20663D32-8A45-4E9D-81A2-FB8EEF5AF1BA}" type="pres">
      <dgm:prSet presAssocID="{577C598A-08A8-4746-BB60-C3DCA669CE5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E1026CD-4B82-4AC1-9B5A-F9FAB56F61A5}" type="pres">
      <dgm:prSet presAssocID="{577C598A-08A8-4746-BB60-C3DCA669CE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2F9FD-F894-4D7E-BB02-B8389C516EC1}" type="pres">
      <dgm:prSet presAssocID="{577C598A-08A8-4746-BB60-C3DCA669CE5C}" presName="negativeSpace" presStyleCnt="0"/>
      <dgm:spPr/>
    </dgm:pt>
    <dgm:pt modelId="{CAA380E2-52FF-415F-9D82-47BBE5E4F573}" type="pres">
      <dgm:prSet presAssocID="{577C598A-08A8-4746-BB60-C3DCA669CE5C}" presName="childText" presStyleLbl="conFgAcc1" presStyleIdx="0" presStyleCnt="3">
        <dgm:presLayoutVars>
          <dgm:bulletEnabled val="1"/>
        </dgm:presLayoutVars>
      </dgm:prSet>
      <dgm:spPr>
        <a:solidFill>
          <a:srgbClr val="969696">
            <a:alpha val="89804"/>
          </a:srgbClr>
        </a:solidFill>
        <a:ln>
          <a:noFill/>
        </a:ln>
      </dgm:spPr>
    </dgm:pt>
    <dgm:pt modelId="{F95A2A53-3AD5-4F05-B290-B3C3ACDB4B06}" type="pres">
      <dgm:prSet presAssocID="{8F4E2AA2-B1AB-41FE-A7BD-25D6894AD305}" presName="spaceBetweenRectangles" presStyleCnt="0"/>
      <dgm:spPr/>
    </dgm:pt>
    <dgm:pt modelId="{360910BE-19F1-4699-A8D4-CD01C84309F0}" type="pres">
      <dgm:prSet presAssocID="{2DE01586-7998-452C-B4AC-526F5798C996}" presName="parentLin" presStyleCnt="0"/>
      <dgm:spPr/>
    </dgm:pt>
    <dgm:pt modelId="{3E4EEB9B-C006-43FE-96A7-B36B5E97DD19}" type="pres">
      <dgm:prSet presAssocID="{2DE01586-7998-452C-B4AC-526F5798C99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EB4911-A1DE-469C-BAFD-C37A6BA9831A}" type="pres">
      <dgm:prSet presAssocID="{2DE01586-7998-452C-B4AC-526F5798C9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ED640-46D6-4792-AA65-D22CCC61E015}" type="pres">
      <dgm:prSet presAssocID="{2DE01586-7998-452C-B4AC-526F5798C996}" presName="negativeSpace" presStyleCnt="0"/>
      <dgm:spPr/>
    </dgm:pt>
    <dgm:pt modelId="{DE4754FA-A3B9-4278-BC65-3D17572AEA2F}" type="pres">
      <dgm:prSet presAssocID="{2DE01586-7998-452C-B4AC-526F5798C996}" presName="childText" presStyleLbl="conFgAcc1" presStyleIdx="1" presStyleCnt="3">
        <dgm:presLayoutVars>
          <dgm:bulletEnabled val="1"/>
        </dgm:presLayoutVars>
      </dgm:prSet>
      <dgm:spPr>
        <a:solidFill>
          <a:srgbClr val="969696">
            <a:alpha val="89804"/>
          </a:srgbClr>
        </a:solidFill>
        <a:ln>
          <a:noFill/>
        </a:ln>
      </dgm:spPr>
    </dgm:pt>
    <dgm:pt modelId="{17340057-2B3A-49EC-9A0E-E7FFF93DF68A}" type="pres">
      <dgm:prSet presAssocID="{4AA16F58-2534-44A3-A1D5-E3D23153D84E}" presName="spaceBetweenRectangles" presStyleCnt="0"/>
      <dgm:spPr/>
    </dgm:pt>
    <dgm:pt modelId="{27E82D2B-A4BE-4B93-8FC6-0E753AB3037A}" type="pres">
      <dgm:prSet presAssocID="{96D6D993-00FF-4FE4-BB1B-1AD16023E6E1}" presName="parentLin" presStyleCnt="0"/>
      <dgm:spPr/>
    </dgm:pt>
    <dgm:pt modelId="{4A7D8437-253E-4823-8BA5-EE687851AB16}" type="pres">
      <dgm:prSet presAssocID="{96D6D993-00FF-4FE4-BB1B-1AD16023E6E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4281293-BCA0-4FA0-805D-B227F835421E}" type="pres">
      <dgm:prSet presAssocID="{96D6D993-00FF-4FE4-BB1B-1AD16023E6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8333A-1B4B-4312-9FB2-C3EAB00A0226}" type="pres">
      <dgm:prSet presAssocID="{96D6D993-00FF-4FE4-BB1B-1AD16023E6E1}" presName="negativeSpace" presStyleCnt="0"/>
      <dgm:spPr/>
    </dgm:pt>
    <dgm:pt modelId="{961B54BD-3CDD-40AF-A518-737565FC3A6E}" type="pres">
      <dgm:prSet presAssocID="{96D6D993-00FF-4FE4-BB1B-1AD16023E6E1}" presName="childText" presStyleLbl="conFgAcc1" presStyleIdx="2" presStyleCnt="3">
        <dgm:presLayoutVars>
          <dgm:bulletEnabled val="1"/>
        </dgm:presLayoutVars>
      </dgm:prSet>
      <dgm:spPr>
        <a:solidFill>
          <a:srgbClr val="969696">
            <a:alpha val="90000"/>
          </a:srgbClr>
        </a:solidFill>
        <a:ln>
          <a:noFill/>
        </a:ln>
      </dgm:spPr>
    </dgm:pt>
  </dgm:ptLst>
  <dgm:cxnLst>
    <dgm:cxn modelId="{4043DFB7-989A-4989-A667-21BEBE4397CE}" srcId="{515FC616-59EF-4C5A-B840-5AB969AB3902}" destId="{2DE01586-7998-452C-B4AC-526F5798C996}" srcOrd="1" destOrd="0" parTransId="{835F595C-567A-4193-AF88-E23B76E17A4A}" sibTransId="{4AA16F58-2534-44A3-A1D5-E3D23153D84E}"/>
    <dgm:cxn modelId="{E74BE1BA-96EF-46C6-87BC-70B466F77761}" type="presOf" srcId="{2DE01586-7998-452C-B4AC-526F5798C996}" destId="{3E4EEB9B-C006-43FE-96A7-B36B5E97DD19}" srcOrd="0" destOrd="0" presId="urn:microsoft.com/office/officeart/2005/8/layout/list1"/>
    <dgm:cxn modelId="{1F0BBFCE-3799-4470-908F-012F44E71C90}" type="presOf" srcId="{96D6D993-00FF-4FE4-BB1B-1AD16023E6E1}" destId="{4A7D8437-253E-4823-8BA5-EE687851AB16}" srcOrd="0" destOrd="0" presId="urn:microsoft.com/office/officeart/2005/8/layout/list1"/>
    <dgm:cxn modelId="{2C99518F-C6EA-4387-85DA-75173DC73AEA}" srcId="{515FC616-59EF-4C5A-B840-5AB969AB3902}" destId="{96D6D993-00FF-4FE4-BB1B-1AD16023E6E1}" srcOrd="2" destOrd="0" parTransId="{28C8DC0F-6D7B-4701-8EA3-69172EE8226D}" sibTransId="{F8DC708A-0A87-457B-8C51-DA644A5B1809}"/>
    <dgm:cxn modelId="{2FE8D3CD-234F-492F-9830-DA3C0FE3DECB}" type="presOf" srcId="{2DE01586-7998-452C-B4AC-526F5798C996}" destId="{C1EB4911-A1DE-469C-BAFD-C37A6BA9831A}" srcOrd="1" destOrd="0" presId="urn:microsoft.com/office/officeart/2005/8/layout/list1"/>
    <dgm:cxn modelId="{D9721855-AB6C-4E7C-A990-66504845E137}" type="presOf" srcId="{577C598A-08A8-4746-BB60-C3DCA669CE5C}" destId="{20663D32-8A45-4E9D-81A2-FB8EEF5AF1BA}" srcOrd="0" destOrd="0" presId="urn:microsoft.com/office/officeart/2005/8/layout/list1"/>
    <dgm:cxn modelId="{40FE69C1-0EF6-4F55-B4B2-844BCB63BA1D}" type="presOf" srcId="{577C598A-08A8-4746-BB60-C3DCA669CE5C}" destId="{8E1026CD-4B82-4AC1-9B5A-F9FAB56F61A5}" srcOrd="1" destOrd="0" presId="urn:microsoft.com/office/officeart/2005/8/layout/list1"/>
    <dgm:cxn modelId="{34B12F0F-AF9C-4FF4-AAD0-A149EC73363F}" srcId="{515FC616-59EF-4C5A-B840-5AB969AB3902}" destId="{577C598A-08A8-4746-BB60-C3DCA669CE5C}" srcOrd="0" destOrd="0" parTransId="{65A5156F-C489-4044-B05B-FCFE718F68DF}" sibTransId="{8F4E2AA2-B1AB-41FE-A7BD-25D6894AD305}"/>
    <dgm:cxn modelId="{E410C4D0-EFA6-4234-861D-78915DD79D0E}" type="presOf" srcId="{515FC616-59EF-4C5A-B840-5AB969AB3902}" destId="{088B89EB-04CB-485C-805E-B790126EF129}" srcOrd="0" destOrd="0" presId="urn:microsoft.com/office/officeart/2005/8/layout/list1"/>
    <dgm:cxn modelId="{4BA7A676-E65A-4B32-8B39-E6C4E339FE3A}" type="presOf" srcId="{96D6D993-00FF-4FE4-BB1B-1AD16023E6E1}" destId="{14281293-BCA0-4FA0-805D-B227F835421E}" srcOrd="1" destOrd="0" presId="urn:microsoft.com/office/officeart/2005/8/layout/list1"/>
    <dgm:cxn modelId="{107BF313-B7F2-4612-81B0-8C4D7F5A974D}" type="presParOf" srcId="{088B89EB-04CB-485C-805E-B790126EF129}" destId="{9C7DEC27-6852-4A43-8B27-46149249DB6A}" srcOrd="0" destOrd="0" presId="urn:microsoft.com/office/officeart/2005/8/layout/list1"/>
    <dgm:cxn modelId="{5F509557-054A-4362-BE58-33ECE79ADD7C}" type="presParOf" srcId="{9C7DEC27-6852-4A43-8B27-46149249DB6A}" destId="{20663D32-8A45-4E9D-81A2-FB8EEF5AF1BA}" srcOrd="0" destOrd="0" presId="urn:microsoft.com/office/officeart/2005/8/layout/list1"/>
    <dgm:cxn modelId="{BBF5AA00-F0D1-4187-A53C-237FE815AF83}" type="presParOf" srcId="{9C7DEC27-6852-4A43-8B27-46149249DB6A}" destId="{8E1026CD-4B82-4AC1-9B5A-F9FAB56F61A5}" srcOrd="1" destOrd="0" presId="urn:microsoft.com/office/officeart/2005/8/layout/list1"/>
    <dgm:cxn modelId="{856B3973-B008-4496-8EFD-8B0E6AF498B4}" type="presParOf" srcId="{088B89EB-04CB-485C-805E-B790126EF129}" destId="{1CA2F9FD-F894-4D7E-BB02-B8389C516EC1}" srcOrd="1" destOrd="0" presId="urn:microsoft.com/office/officeart/2005/8/layout/list1"/>
    <dgm:cxn modelId="{3AC219F2-F2A5-413C-8F05-8394994549F4}" type="presParOf" srcId="{088B89EB-04CB-485C-805E-B790126EF129}" destId="{CAA380E2-52FF-415F-9D82-47BBE5E4F573}" srcOrd="2" destOrd="0" presId="urn:microsoft.com/office/officeart/2005/8/layout/list1"/>
    <dgm:cxn modelId="{FC24F364-B075-4FC8-8BC8-2855319AB05D}" type="presParOf" srcId="{088B89EB-04CB-485C-805E-B790126EF129}" destId="{F95A2A53-3AD5-4F05-B290-B3C3ACDB4B06}" srcOrd="3" destOrd="0" presId="urn:microsoft.com/office/officeart/2005/8/layout/list1"/>
    <dgm:cxn modelId="{2D83EBF5-18A1-4459-B1F5-4385FD84B7F7}" type="presParOf" srcId="{088B89EB-04CB-485C-805E-B790126EF129}" destId="{360910BE-19F1-4699-A8D4-CD01C84309F0}" srcOrd="4" destOrd="0" presId="urn:microsoft.com/office/officeart/2005/8/layout/list1"/>
    <dgm:cxn modelId="{4D26CE68-00AE-4632-A203-5E5CCFBB6C3C}" type="presParOf" srcId="{360910BE-19F1-4699-A8D4-CD01C84309F0}" destId="{3E4EEB9B-C006-43FE-96A7-B36B5E97DD19}" srcOrd="0" destOrd="0" presId="urn:microsoft.com/office/officeart/2005/8/layout/list1"/>
    <dgm:cxn modelId="{748ABF96-C91A-487B-BA9F-E825C3D6E208}" type="presParOf" srcId="{360910BE-19F1-4699-A8D4-CD01C84309F0}" destId="{C1EB4911-A1DE-469C-BAFD-C37A6BA9831A}" srcOrd="1" destOrd="0" presId="urn:microsoft.com/office/officeart/2005/8/layout/list1"/>
    <dgm:cxn modelId="{8C0330DD-AC2A-47EA-8DFF-BE5891404DC5}" type="presParOf" srcId="{088B89EB-04CB-485C-805E-B790126EF129}" destId="{BD6ED640-46D6-4792-AA65-D22CCC61E015}" srcOrd="5" destOrd="0" presId="urn:microsoft.com/office/officeart/2005/8/layout/list1"/>
    <dgm:cxn modelId="{2C58C1BB-2077-4C93-B8F5-C3CDEC4F75D2}" type="presParOf" srcId="{088B89EB-04CB-485C-805E-B790126EF129}" destId="{DE4754FA-A3B9-4278-BC65-3D17572AEA2F}" srcOrd="6" destOrd="0" presId="urn:microsoft.com/office/officeart/2005/8/layout/list1"/>
    <dgm:cxn modelId="{BA6F7432-7E40-4116-993F-E5827436ED5A}" type="presParOf" srcId="{088B89EB-04CB-485C-805E-B790126EF129}" destId="{17340057-2B3A-49EC-9A0E-E7FFF93DF68A}" srcOrd="7" destOrd="0" presId="urn:microsoft.com/office/officeart/2005/8/layout/list1"/>
    <dgm:cxn modelId="{0204C029-A884-4D77-B07F-29CC31C4D18E}" type="presParOf" srcId="{088B89EB-04CB-485C-805E-B790126EF129}" destId="{27E82D2B-A4BE-4B93-8FC6-0E753AB3037A}" srcOrd="8" destOrd="0" presId="urn:microsoft.com/office/officeart/2005/8/layout/list1"/>
    <dgm:cxn modelId="{BA15675C-6DF0-4A7E-92DD-BED16A4C6755}" type="presParOf" srcId="{27E82D2B-A4BE-4B93-8FC6-0E753AB3037A}" destId="{4A7D8437-253E-4823-8BA5-EE687851AB16}" srcOrd="0" destOrd="0" presId="urn:microsoft.com/office/officeart/2005/8/layout/list1"/>
    <dgm:cxn modelId="{25839CAB-A501-4517-8E84-A1F0E369EF28}" type="presParOf" srcId="{27E82D2B-A4BE-4B93-8FC6-0E753AB3037A}" destId="{14281293-BCA0-4FA0-805D-B227F835421E}" srcOrd="1" destOrd="0" presId="urn:microsoft.com/office/officeart/2005/8/layout/list1"/>
    <dgm:cxn modelId="{64577D33-8821-4711-AFC5-86224BC35215}" type="presParOf" srcId="{088B89EB-04CB-485C-805E-B790126EF129}" destId="{B038333A-1B4B-4312-9FB2-C3EAB00A0226}" srcOrd="9" destOrd="0" presId="urn:microsoft.com/office/officeart/2005/8/layout/list1"/>
    <dgm:cxn modelId="{9BB00652-0B07-438E-82CC-762E21EE0939}" type="presParOf" srcId="{088B89EB-04CB-485C-805E-B790126EF129}" destId="{961B54BD-3CDD-40AF-A518-737565FC3A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380E2-52FF-415F-9D82-47BBE5E4F573}">
      <dsp:nvSpPr>
        <dsp:cNvPr id="0" name=""/>
        <dsp:cNvSpPr/>
      </dsp:nvSpPr>
      <dsp:spPr>
        <a:xfrm>
          <a:off x="0" y="543261"/>
          <a:ext cx="8003232" cy="856800"/>
        </a:xfrm>
        <a:prstGeom prst="rect">
          <a:avLst/>
        </a:prstGeom>
        <a:solidFill>
          <a:srgbClr val="969696">
            <a:alpha val="89804"/>
          </a:srgb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1026CD-4B82-4AC1-9B5A-F9FAB56F61A5}">
      <dsp:nvSpPr>
        <dsp:cNvPr id="0" name=""/>
        <dsp:cNvSpPr/>
      </dsp:nvSpPr>
      <dsp:spPr>
        <a:xfrm>
          <a:off x="400161" y="41421"/>
          <a:ext cx="5602262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игровом поле выбираем звездочку с буквой и кликаем на нее.</a:t>
          </a:r>
          <a:endParaRPr lang="ru-RU" sz="2400" kern="1200" dirty="0"/>
        </a:p>
      </dsp:txBody>
      <dsp:txXfrm>
        <a:off x="400161" y="41421"/>
        <a:ext cx="5602262" cy="1003680"/>
      </dsp:txXfrm>
    </dsp:sp>
    <dsp:sp modelId="{DE4754FA-A3B9-4278-BC65-3D17572AEA2F}">
      <dsp:nvSpPr>
        <dsp:cNvPr id="0" name=""/>
        <dsp:cNvSpPr/>
      </dsp:nvSpPr>
      <dsp:spPr>
        <a:xfrm>
          <a:off x="0" y="2085501"/>
          <a:ext cx="8003232" cy="856800"/>
        </a:xfrm>
        <a:prstGeom prst="rect">
          <a:avLst/>
        </a:prstGeom>
        <a:solidFill>
          <a:srgbClr val="969696">
            <a:alpha val="89804"/>
          </a:srgb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EB4911-A1DE-469C-BAFD-C37A6BA9831A}">
      <dsp:nvSpPr>
        <dsp:cNvPr id="0" name=""/>
        <dsp:cNvSpPr/>
      </dsp:nvSpPr>
      <dsp:spPr>
        <a:xfrm>
          <a:off x="400161" y="1583661"/>
          <a:ext cx="5602262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Открывается слайд с вопросом, где нажав на вопрос открывается ответ.</a:t>
          </a:r>
          <a:endParaRPr lang="ru-RU" sz="2400" kern="1200" dirty="0"/>
        </a:p>
      </dsp:txBody>
      <dsp:txXfrm>
        <a:off x="400161" y="1583661"/>
        <a:ext cx="5602262" cy="1003680"/>
      </dsp:txXfrm>
    </dsp:sp>
    <dsp:sp modelId="{961B54BD-3CDD-40AF-A518-737565FC3A6E}">
      <dsp:nvSpPr>
        <dsp:cNvPr id="0" name=""/>
        <dsp:cNvSpPr/>
      </dsp:nvSpPr>
      <dsp:spPr>
        <a:xfrm>
          <a:off x="0" y="3627741"/>
          <a:ext cx="8003232" cy="856800"/>
        </a:xfrm>
        <a:prstGeom prst="rect">
          <a:avLst/>
        </a:prstGeom>
        <a:solidFill>
          <a:srgbClr val="969696">
            <a:alpha val="90000"/>
          </a:srgb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81293-BCA0-4FA0-805D-B227F835421E}">
      <dsp:nvSpPr>
        <dsp:cNvPr id="0" name=""/>
        <dsp:cNvSpPr/>
      </dsp:nvSpPr>
      <dsp:spPr>
        <a:xfrm>
          <a:off x="400161" y="3125901"/>
          <a:ext cx="5602262" cy="100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Возвращаемся на игровой слайд и снова выбираем звездочку.</a:t>
          </a:r>
          <a:endParaRPr lang="ru-RU" sz="2400" kern="1200" dirty="0"/>
        </a:p>
      </dsp:txBody>
      <dsp:txXfrm>
        <a:off x="400161" y="3125901"/>
        <a:ext cx="5602262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A7F14-0676-4EAA-B4FD-AC921E72F7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C396-AF35-4320-99C0-ADEAA187E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6.xml"/><Relationship Id="rId7" Type="http://schemas.microsoft.com/office/2007/relationships/hdphoto" Target="../media/hdphoto1.wdp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za.ru/pics/2010/02/08/933.jpg" TargetMode="External"/><Relationship Id="rId7" Type="http://schemas.openxmlformats.org/officeDocument/2006/relationships/slide" Target="slide2.xml"/><Relationship Id="rId2" Type="http://schemas.openxmlformats.org/officeDocument/2006/relationships/hyperlink" Target="http://www.mir-suvenir.ru/admin/pictures/402234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ms.24open.ru/images/6727cb5f2813aef7dcabe45493bace3c" TargetMode="External"/><Relationship Id="rId5" Type="http://schemas.openxmlformats.org/officeDocument/2006/relationships/hyperlink" Target="http://www.3dnews.ru/_imgdata/img/2011/10/13/618319/gimalai.jpg" TargetMode="External"/><Relationship Id="rId4" Type="http://schemas.openxmlformats.org/officeDocument/2006/relationships/hyperlink" Target="http://www.vokrugsveta.ru/img/cmn/2007/02/07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«Копилка знаний»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45224"/>
            <a:ext cx="6400800" cy="69763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Кугут</a:t>
            </a:r>
            <a:r>
              <a:rPr lang="ru-RU" dirty="0" smtClean="0">
                <a:solidFill>
                  <a:schemeClr val="tx1"/>
                </a:solidFill>
              </a:rPr>
              <a:t> Ирина Анатольевна, учитель географии МБОУ СОШ №32 «Эврика-развитие»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8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8726998"/>
              </p:ext>
            </p:extLst>
          </p:nvPr>
        </p:nvGraphicFramePr>
        <p:xfrm>
          <a:off x="683568" y="1600200"/>
          <a:ext cx="80032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124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Игровое поле</a:t>
            </a:r>
            <a:endParaRPr lang="ru-RU" dirty="0"/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2555776" y="1628800"/>
            <a:ext cx="1224136" cy="93610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5-конечная звезда 3">
            <a:hlinkClick r:id="rId3" action="ppaction://hlinksldjump"/>
          </p:cNvPr>
          <p:cNvSpPr/>
          <p:nvPr/>
        </p:nvSpPr>
        <p:spPr>
          <a:xfrm>
            <a:off x="5436096" y="1628800"/>
            <a:ext cx="1224136" cy="93610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5-конечная звезда 4">
            <a:hlinkClick r:id="rId4" action="ppaction://hlinksldjump"/>
          </p:cNvPr>
          <p:cNvSpPr/>
          <p:nvPr/>
        </p:nvSpPr>
        <p:spPr>
          <a:xfrm>
            <a:off x="6804248" y="3140968"/>
            <a:ext cx="1224136" cy="93610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5-конечная звезда 5">
            <a:hlinkClick r:id="rId5" action="ppaction://hlinksldjump"/>
          </p:cNvPr>
          <p:cNvSpPr/>
          <p:nvPr/>
        </p:nvSpPr>
        <p:spPr>
          <a:xfrm>
            <a:off x="1187624" y="3140968"/>
            <a:ext cx="1224136" cy="93610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542" l="1250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3942184" cy="39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узел суммирования 9">
            <a:hlinkClick r:id="rId8" action="ppaction://hlinksldjump"/>
          </p:cNvPr>
          <p:cNvSpPr/>
          <p:nvPr/>
        </p:nvSpPr>
        <p:spPr>
          <a:xfrm>
            <a:off x="214282" y="6072206"/>
            <a:ext cx="612648" cy="612648"/>
          </a:xfrm>
          <a:prstGeom prst="flowChartSummingJunction">
            <a:avLst/>
          </a:prstGeom>
          <a:solidFill>
            <a:srgbClr val="969696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8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75301E-7 L 0.3033 0.173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16281E-6 L 0.14584 0.393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6281E-6 L -0.16909 0.382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75301E-7 L -0.31875 0.173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971600" y="764704"/>
            <a:ext cx="1224136" cy="93610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617979" cy="2713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1772816"/>
            <a:ext cx="3456384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Горных хребет вдоль западного побережья Южной Америки.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Н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Д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7572396" y="5572140"/>
            <a:ext cx="857256" cy="857256"/>
          </a:xfrm>
          <a:prstGeom prst="actionButtonRetur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602494" cy="2707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971600" y="764704"/>
            <a:ext cx="1224136" cy="93610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772816"/>
            <a:ext cx="3456384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Горных хребет на полуострове Таймыр в России.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Б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Ы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Р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Н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Г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возврат 12">
            <a:hlinkClick r:id="rId3" action="ppaction://hlinksldjump" highlightClick="1"/>
          </p:cNvPr>
          <p:cNvSpPr/>
          <p:nvPr/>
        </p:nvSpPr>
        <p:spPr>
          <a:xfrm>
            <a:off x="7572396" y="5572140"/>
            <a:ext cx="857256" cy="857256"/>
          </a:xfrm>
          <a:prstGeom prst="actionButtonRetur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600400" cy="2672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971600" y="764704"/>
            <a:ext cx="1224136" cy="93610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772816"/>
            <a:ext cx="3456384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Самые высокие горы мира.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Г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М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возврат 12">
            <a:hlinkClick r:id="rId3" action="ppaction://hlinksldjump" highlightClick="1"/>
          </p:cNvPr>
          <p:cNvSpPr/>
          <p:nvPr/>
        </p:nvSpPr>
        <p:spPr>
          <a:xfrm>
            <a:off x="7572396" y="5572140"/>
            <a:ext cx="857256" cy="857256"/>
          </a:xfrm>
          <a:prstGeom prst="actionButtonRetur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6179" y="1988840"/>
            <a:ext cx="3603813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5-конечная звезда 2"/>
          <p:cNvSpPr/>
          <p:nvPr/>
        </p:nvSpPr>
        <p:spPr>
          <a:xfrm>
            <a:off x="971600" y="764704"/>
            <a:ext cx="1224136" cy="93610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772816"/>
            <a:ext cx="3456384" cy="25922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Горы между Восточно-Европейский и </a:t>
            </a:r>
            <a:r>
              <a:rPr lang="ru-RU" sz="2800" dirty="0" err="1" smtClean="0">
                <a:solidFill>
                  <a:schemeClr val="tx1"/>
                </a:solidFill>
              </a:rPr>
              <a:t>Западно-Сибирской</a:t>
            </a:r>
            <a:r>
              <a:rPr lang="ru-RU" sz="2800" dirty="0" smtClean="0">
                <a:solidFill>
                  <a:schemeClr val="tx1"/>
                </a:solidFill>
              </a:rPr>
              <a:t> равнинами.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У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Р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53732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Е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возврат 14">
            <a:hlinkClick r:id="rId3" action="ppaction://hlinksldjump" highlightClick="1"/>
          </p:cNvPr>
          <p:cNvSpPr/>
          <p:nvPr/>
        </p:nvSpPr>
        <p:spPr>
          <a:xfrm>
            <a:off x="7572396" y="5572140"/>
            <a:ext cx="857256" cy="857256"/>
          </a:xfrm>
          <a:prstGeom prst="actionButtonReturn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Информационные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http://www.mir-suvenir.ru/admin/pictures/402234b.jpg</a:t>
            </a:r>
            <a:r>
              <a:rPr lang="ru-RU" dirty="0" smtClean="0"/>
              <a:t> - копилка-глобус</a:t>
            </a:r>
          </a:p>
          <a:p>
            <a:r>
              <a:rPr lang="en-US" dirty="0" smtClean="0">
                <a:hlinkClick r:id="rId3"/>
              </a:rPr>
              <a:t>http://www.proza.ru/pics/2010/02/08/933.jpg</a:t>
            </a:r>
            <a:r>
              <a:rPr lang="ru-RU" dirty="0" smtClean="0"/>
              <a:t> - Анды</a:t>
            </a:r>
          </a:p>
          <a:p>
            <a:r>
              <a:rPr lang="en-US" dirty="0" smtClean="0">
                <a:hlinkClick r:id="rId4"/>
              </a:rPr>
              <a:t>http://www.vokrugsveta.ru/img/cmn/2007/02/070.jpg</a:t>
            </a:r>
            <a:r>
              <a:rPr lang="ru-RU" dirty="0" smtClean="0"/>
              <a:t> - </a:t>
            </a:r>
            <a:r>
              <a:rPr lang="ru-RU" dirty="0" err="1" smtClean="0"/>
              <a:t>Быранга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http://www.3dnews.ru/_imgdata/img/2011/10/13/618319/gimalai.jpg</a:t>
            </a:r>
            <a:r>
              <a:rPr lang="ru-RU" dirty="0" smtClean="0"/>
              <a:t> - Гималаи</a:t>
            </a:r>
          </a:p>
          <a:p>
            <a:r>
              <a:rPr lang="en-US" dirty="0" smtClean="0">
                <a:hlinkClick r:id="rId6"/>
              </a:rPr>
              <a:t>http://bms.24open.ru/images/6727cb5f2813aef7dcabe45493bace3c</a:t>
            </a:r>
            <a:r>
              <a:rPr lang="ru-RU" dirty="0" smtClean="0"/>
              <a:t> - Уральские</a:t>
            </a:r>
          </a:p>
        </p:txBody>
      </p:sp>
      <p:sp>
        <p:nvSpPr>
          <p:cNvPr id="4" name="Управляющая кнопка: в начало 3">
            <a:hlinkClick r:id="rId7" action="ppaction://hlinksldjump" highlightClick="1"/>
          </p:cNvPr>
          <p:cNvSpPr/>
          <p:nvPr/>
        </p:nvSpPr>
        <p:spPr>
          <a:xfrm>
            <a:off x="8388424" y="6597352"/>
            <a:ext cx="755576" cy="260648"/>
          </a:xfrm>
          <a:prstGeom prst="actionButtonBeginning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8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ля географ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географии</Template>
  <TotalTime>82</TotalTime>
  <Words>155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Для географии</vt:lpstr>
      <vt:lpstr>«Копилка знаний»</vt:lpstr>
      <vt:lpstr>Правила игры</vt:lpstr>
      <vt:lpstr>Игровое поле</vt:lpstr>
      <vt:lpstr>Вопрос 1</vt:lpstr>
      <vt:lpstr>Вопрос 2</vt:lpstr>
      <vt:lpstr>Вопрос 3</vt:lpstr>
      <vt:lpstr>Вопрос 4</vt:lpstr>
      <vt:lpstr>Информационные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boolge</cp:lastModifiedBy>
  <cp:revision>28</cp:revision>
  <dcterms:created xsi:type="dcterms:W3CDTF">2011-12-07T23:30:35Z</dcterms:created>
  <dcterms:modified xsi:type="dcterms:W3CDTF">2013-11-03T13:43:33Z</dcterms:modified>
</cp:coreProperties>
</file>