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8" r:id="rId5"/>
    <p:sldId id="269" r:id="rId6"/>
    <p:sldId id="267" r:id="rId7"/>
    <p:sldId id="271" r:id="rId8"/>
    <p:sldId id="270" r:id="rId9"/>
    <p:sldId id="272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90FCBB15-5CF7-4197-989E-F5FE67C6541D}">
          <p14:sldIdLst>
            <p14:sldId id="256"/>
            <p14:sldId id="265"/>
            <p14:sldId id="266"/>
            <p14:sldId id="268"/>
            <p14:sldId id="269"/>
            <p14:sldId id="267"/>
            <p14:sldId id="271"/>
            <p14:sldId id="270"/>
            <p14:sldId id="272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025" y="1695382"/>
            <a:ext cx="8206680" cy="1866996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  <a:t>Удивительный мир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  <a:t>медведей </a:t>
            </a:r>
            <a: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  <a:t>Ярославле</a:t>
            </a:r>
            <a:endParaRPr lang="ru-RU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437112"/>
            <a:ext cx="5692067" cy="175260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ГОУ ЯО «Центр помощи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детям»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г.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Ярославль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Орлята России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5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87829" y="74066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Легенда о Ярославе Мудром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основании Ярославля</a:t>
            </a:r>
            <a:endParaRPr lang="ru-RU" sz="3200" b="1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1988839"/>
            <a:ext cx="4320480" cy="474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38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9329" y="754329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Медведь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стал символом города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1600" y="1700808"/>
            <a:ext cx="4040188" cy="639762"/>
          </a:xfrm>
        </p:spPr>
        <p:txBody>
          <a:bodyPr/>
          <a:lstStyle/>
          <a:p>
            <a:r>
              <a:rPr lang="ru-RU" b="0" dirty="0" smtClean="0">
                <a:solidFill>
                  <a:schemeClr val="accent2">
                    <a:lumMod val="50000"/>
                  </a:schemeClr>
                </a:solidFill>
              </a:rPr>
              <a:t>Герб Ярославля</a:t>
            </a:r>
            <a:endParaRPr lang="ru-RU" b="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211960" y="1700808"/>
            <a:ext cx="4041775" cy="639762"/>
          </a:xfrm>
        </p:spPr>
        <p:txBody>
          <a:bodyPr/>
          <a:lstStyle/>
          <a:p>
            <a:r>
              <a:rPr lang="ru-RU" b="0" dirty="0" smtClean="0">
                <a:solidFill>
                  <a:schemeClr val="accent2">
                    <a:lumMod val="50000"/>
                  </a:schemeClr>
                </a:solidFill>
              </a:rPr>
              <a:t>Флаг Ярославля</a:t>
            </a:r>
            <a:endParaRPr lang="ru-RU" b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Объект 12"/>
          <p:cNvPicPr>
            <a:picLocks noGrp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1043608" y="2636912"/>
            <a:ext cx="2152650" cy="3543300"/>
          </a:xfrm>
          <a:prstGeom prst="rect">
            <a:avLst/>
          </a:prstGeom>
        </p:spPr>
      </p:pic>
      <p:pic>
        <p:nvPicPr>
          <p:cNvPr id="614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36912"/>
            <a:ext cx="4041775" cy="268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14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8525" y="784211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Ярославский зоопарк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01444" y="2332037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Умка и Топка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Объект 10"/>
          <p:cNvPicPr>
            <a:picLocks noGrp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4380328" y="2867034"/>
            <a:ext cx="4368135" cy="2794214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7"/>
          <a:stretch>
            <a:fillRect/>
          </a:stretch>
        </p:blipFill>
        <p:spPr>
          <a:xfrm>
            <a:off x="395536" y="1988840"/>
            <a:ext cx="381642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2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241615"/>
            <a:ext cx="4402832" cy="81441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«Медвежья тропа»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5536" y="1412776"/>
            <a:ext cx="3384376" cy="4979095"/>
          </a:xfrm>
        </p:spPr>
        <p:txBody>
          <a:bodyPr>
            <a:normAutofit/>
          </a:bodyPr>
          <a:lstStyle/>
          <a:p>
            <a:r>
              <a:rPr lang="ru-RU" sz="2300" dirty="0" smtClean="0">
                <a:solidFill>
                  <a:schemeClr val="accent2">
                    <a:lumMod val="50000"/>
                  </a:schemeClr>
                </a:solidFill>
              </a:rPr>
              <a:t>Круговой </a:t>
            </a:r>
            <a:r>
              <a:rPr lang="ru-RU" sz="2300" dirty="0">
                <a:solidFill>
                  <a:schemeClr val="accent2">
                    <a:lumMod val="50000"/>
                  </a:schemeClr>
                </a:solidFill>
              </a:rPr>
              <a:t>туристический маршрут, проложенный по центру города и знакомящий гостей с главными достопримечательностями Ярославля. Протяженность маршрута составит 6,3 километра, а продолжительность прогулки по медвежьим следам – около 2,5 часов.</a:t>
            </a:r>
          </a:p>
          <a:p>
            <a:endParaRPr lang="ru-RU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327" y="1196752"/>
            <a:ext cx="3429586" cy="249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613" y="3861048"/>
            <a:ext cx="2530346" cy="272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14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348902" y="2996952"/>
            <a:ext cx="2982699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Медведики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У каждого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</a:rPr>
              <a:t>медведика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 есть QR-код, который ведет на сайт, где рассказывается, почему тот или иной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</a:rPr>
              <a:t>медведик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 стоит непосредственно на этом месте.</a:t>
            </a:r>
            <a:br>
              <a:rPr lang="ru-RU" sz="22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Объект 20" descr="https://sun9-55.userapi.com/impg/mC2vRYwzs84314eH8NHmasgBLy46AwytN6slCw/_Jajt5DEn0E.jpg?size=809x1080&amp;quality=95&amp;sign=ffed31544b9de238c34b36b55291cdab&amp;type=album"/>
          <p:cNvPicPr>
            <a:picLocks noGrp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5040560" cy="6008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82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9329" y="978360"/>
            <a:ext cx="7616585" cy="1730559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Пластиковые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фигурки медведей с интерактивными панелями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сенсорном экране прохожие могут посмотреть карту с достопримечательностями, интересные маршруты и краткую информацию о городе. 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Объект 10"/>
          <p:cNvPicPr>
            <a:picLocks noGrp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395536" y="2996952"/>
            <a:ext cx="3744416" cy="3323301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4355976" y="2996952"/>
            <a:ext cx="377072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3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22530" y="519325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Мишка косолапый по городу идёт…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043608" y="1556792"/>
            <a:ext cx="4040188" cy="639762"/>
          </a:xfrm>
        </p:spPr>
        <p:txBody>
          <a:bodyPr/>
          <a:lstStyle/>
          <a:p>
            <a:r>
              <a:rPr lang="ru-RU" b="0" dirty="0" err="1" smtClean="0">
                <a:solidFill>
                  <a:schemeClr val="accent2">
                    <a:lumMod val="50000"/>
                  </a:schemeClr>
                </a:solidFill>
              </a:rPr>
              <a:t>электроопора</a:t>
            </a:r>
            <a:endParaRPr lang="ru-RU" b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" name="Объект 10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95536" y="2348880"/>
            <a:ext cx="3594623" cy="3951288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410355" y="1988840"/>
            <a:ext cx="4041775" cy="639762"/>
          </a:xfrm>
        </p:spPr>
        <p:txBody>
          <a:bodyPr/>
          <a:lstStyle/>
          <a:p>
            <a:r>
              <a:rPr lang="ru-RU" b="0" dirty="0" smtClean="0">
                <a:solidFill>
                  <a:schemeClr val="accent2">
                    <a:lumMod val="50000"/>
                  </a:schemeClr>
                </a:solidFill>
              </a:rPr>
              <a:t>дар Зураба Церетели </a:t>
            </a:r>
            <a:endParaRPr lang="ru-RU" b="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2" name="Объект 11"/>
          <p:cNvPicPr>
            <a:picLocks noGrp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139952" y="2492896"/>
            <a:ext cx="4041775" cy="3811182"/>
          </a:xfrm>
          <a:prstGeom prst="rect">
            <a:avLst/>
          </a:prstGeom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78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Объект 12"/>
          <p:cNvPicPr>
            <a:picLocks noGrp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2148469"/>
            <a:ext cx="4038600" cy="3429425"/>
          </a:xfrm>
          <a:prstGeom prst="rect">
            <a:avLst/>
          </a:prstGeom>
        </p:spPr>
      </p:pic>
      <p:pic>
        <p:nvPicPr>
          <p:cNvPr id="14" name="Объект 13"/>
          <p:cNvPicPr>
            <a:picLocks noGrp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935440" y="1700808"/>
            <a:ext cx="2886228" cy="452596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611560" y="1056027"/>
            <a:ext cx="4040188" cy="6397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Ревущий медведь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4294967295"/>
          </p:nvPr>
        </p:nvSpPr>
        <p:spPr>
          <a:xfrm>
            <a:off x="4957807" y="1056027"/>
            <a:ext cx="4041775" cy="6397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Хозяин города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05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3" y="0"/>
            <a:ext cx="9150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682789" y="978652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Приезжайте к нам ребята всех медведей сосчитать!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Ждём в гости.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1556792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789" y="2852936"/>
            <a:ext cx="4282802" cy="35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2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98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Удивительный мир  медведей в Ярославле</vt:lpstr>
      <vt:lpstr>Легенда о Ярославе Мудром  и основании Ярославля</vt:lpstr>
      <vt:lpstr>Медведь стал символом города</vt:lpstr>
      <vt:lpstr>Ярославский зоопарк</vt:lpstr>
      <vt:lpstr>«Медвежья тропа»</vt:lpstr>
      <vt:lpstr>Медведики У каждого медведика есть QR-код, который ведет на сайт, где рассказывается, почему тот или иной медведик стоит непосредственно на этом месте. </vt:lpstr>
      <vt:lpstr>Пластиковые фигурки медведей с интерактивными панелями.  На сенсорном экране прохожие могут посмотреть карту с достопримечательностями, интересные маршруты и краткую информацию о городе. </vt:lpstr>
      <vt:lpstr>Мишка косолапый по городу идёт…</vt:lpstr>
      <vt:lpstr>Презентация PowerPoint</vt:lpstr>
      <vt:lpstr>Приезжайте к нам ребята всех медведей сосчитать! Ждём в гости.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phineeva</dc:creator>
  <cp:lastModifiedBy>phineeva</cp:lastModifiedBy>
  <cp:revision>30</cp:revision>
  <dcterms:created xsi:type="dcterms:W3CDTF">2025-04-11T10:12:52Z</dcterms:created>
  <dcterms:modified xsi:type="dcterms:W3CDTF">2025-04-11T13:33:51Z</dcterms:modified>
</cp:coreProperties>
</file>