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4.jpeg"/><Relationship Id="rId10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Трек «Орлёнок - Эколог»</a:t>
            </a:r>
            <a:endParaRPr lang="ru-RU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ГОУ ЯО «Центр помощи детям» 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г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. Ярославль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Орлята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России 2025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333535" y="532919"/>
            <a:ext cx="7206545" cy="131190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Смотрим и обсуждаем мультфильмы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57602"/>
            <a:ext cx="2548056" cy="19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34" y="4292827"/>
            <a:ext cx="6694849" cy="221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837" y="2257601"/>
            <a:ext cx="3308201" cy="190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73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3690" y="105453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Придумываем решение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проблем.</a:t>
            </a:r>
            <a:endParaRPr lang="ru-RU" sz="3200" b="1" dirty="0"/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90" y="3933056"/>
            <a:ext cx="7904679" cy="239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3943"/>
            <a:ext cx="1728192" cy="173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013" y="1983943"/>
            <a:ext cx="1759426" cy="173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826" y="1983943"/>
            <a:ext cx="1914725" cy="175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42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99892" y="759743"/>
            <a:ext cx="6480720" cy="11620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Играем с экологом.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76872"/>
            <a:ext cx="4919369" cy="3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229552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95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0116" y="519325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Снимаем фильм.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30" y="1555170"/>
            <a:ext cx="374405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5170"/>
            <a:ext cx="3598844" cy="20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25" y="4432467"/>
            <a:ext cx="3739117" cy="216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86" y="4422927"/>
            <a:ext cx="3719581" cy="213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87" y="3325916"/>
            <a:ext cx="1899826" cy="143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3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2121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Участвуем в конкурсах.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13" y="1772815"/>
            <a:ext cx="3384185" cy="4789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20503"/>
            <a:ext cx="3448082" cy="484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29200"/>
            <a:ext cx="1231071" cy="122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85184"/>
            <a:ext cx="1298085" cy="128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4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46" y="2014803"/>
            <a:ext cx="2327683" cy="405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380" y="1988840"/>
            <a:ext cx="2232740" cy="415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81" y="1988840"/>
            <a:ext cx="2448272" cy="391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6360" y="87180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Формируем экологические привычки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44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976" y="21328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Мы должны беречь планету, ведь другой подобной нету!</a:t>
            </a:r>
            <a:br>
              <a:rPr lang="ru-RU" sz="5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7377"/>
            <a:ext cx="2376264" cy="10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85"/>
            <a:ext cx="1226031" cy="11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79" y="97398"/>
            <a:ext cx="109490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873" y="3561429"/>
            <a:ext cx="2698254" cy="269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75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51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Трек «Орлёнок - Эколог»</vt:lpstr>
      <vt:lpstr>Презентация PowerPoint</vt:lpstr>
      <vt:lpstr>Придумываем решение проблем.</vt:lpstr>
      <vt:lpstr>Играем с экологом.</vt:lpstr>
      <vt:lpstr>Снимаем фильм.</vt:lpstr>
      <vt:lpstr>Участвуем в конкурсах.</vt:lpstr>
      <vt:lpstr>Формируем экологические привычки</vt:lpstr>
      <vt:lpstr>Мы должны беречь планету, ведь другой подобной нету!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phineeva</dc:creator>
  <cp:lastModifiedBy>phineeva</cp:lastModifiedBy>
  <cp:revision>26</cp:revision>
  <dcterms:created xsi:type="dcterms:W3CDTF">2025-04-13T16:09:25Z</dcterms:created>
  <dcterms:modified xsi:type="dcterms:W3CDTF">2025-04-14T08:27:32Z</dcterms:modified>
</cp:coreProperties>
</file>