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Подготовка контрольных измерительных материалов в электронной образовательной среде школы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Подготовка КИМ в ЭОС школы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5721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Руководитель методического объединения учителей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предметов естественно-математического цикла Степанова А.А.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715304" cy="288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4857760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Примечание: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время выполнения теста устанавливается на усмотрение учителя</a:t>
            </a:r>
            <a:endParaRPr lang="ru-RU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857628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Примечание: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для демоверсии количество попыток 3</a:t>
            </a:r>
          </a:p>
          <a:p>
            <a:r>
              <a:rPr lang="ru-RU" sz="2500" dirty="0" smtClean="0"/>
              <a:t>для основной версии количество попыток 1</a:t>
            </a:r>
            <a:endParaRPr lang="ru-RU" sz="2500" dirty="0"/>
          </a:p>
        </p:txBody>
      </p:sp>
      <p:pic>
        <p:nvPicPr>
          <p:cNvPr id="5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0101" y="1500174"/>
            <a:ext cx="4500594" cy="2272489"/>
          </a:xfrm>
          <a:prstGeom prst="rect">
            <a:avLst/>
          </a:prstGeom>
          <a:ln/>
        </p:spPr>
      </p:pic>
      <p:pic>
        <p:nvPicPr>
          <p:cNvPr id="7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5286388"/>
            <a:ext cx="7208809" cy="121444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8978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429552" cy="395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777" y="1460500"/>
            <a:ext cx="7030391" cy="35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5214950"/>
            <a:ext cx="78581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Примечание: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Проценты для всех одинаковые и не зависят от количества заданий в работе.</a:t>
            </a:r>
            <a:endParaRPr lang="ru-RU" sz="25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500570"/>
            <a:ext cx="5257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Наполнение теста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28736"/>
            <a:ext cx="7215238" cy="25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256"/>
            <a:ext cx="57165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Наполнение теста: новый вопрос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12350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1500174"/>
            <a:ext cx="3714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Примечание: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В заданиях типа «Эссе» </a:t>
            </a:r>
            <a:r>
              <a:rPr lang="ru-RU" sz="2500" b="1" dirty="0" smtClean="0">
                <a:solidFill>
                  <a:srgbClr val="FF0000"/>
                </a:solidFill>
              </a:rPr>
              <a:t>ОБЯЗАТЕЛЬНО</a:t>
            </a:r>
            <a:r>
              <a:rPr lang="ru-RU" sz="2500" dirty="0" smtClean="0"/>
              <a:t> должна быть информация для проверяющих и критерий оценки.</a:t>
            </a:r>
            <a:endParaRPr lang="ru-RU" sz="25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6"/>
            <a:ext cx="5328482" cy="219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Наполнение теста: новый вопрос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15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496"/>
            <a:ext cx="52506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Наполнение теста: </a:t>
            </a:r>
            <a:br>
              <a:rPr lang="ru-RU" b="1" dirty="0" smtClean="0"/>
            </a:br>
            <a:r>
              <a:rPr lang="ru-RU" b="1" dirty="0" smtClean="0"/>
              <a:t>вопрос из банка заданий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9488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Наполнение теста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500174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 smtClean="0">
                <a:solidFill>
                  <a:srgbClr val="FF0000"/>
                </a:solidFill>
              </a:rPr>
              <a:t>Примечание: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После добавления каждого вопроса в тест необходимо нажать ссылку Редактировать тест.</a:t>
            </a:r>
            <a:endParaRPr lang="ru-RU" sz="25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7929618" cy="1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Комплект КИМ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1643050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Спецификация (текстовый или </a:t>
            </a:r>
            <a:r>
              <a:rPr lang="en-US" sz="2500" dirty="0" smtClean="0"/>
              <a:t>PDF</a:t>
            </a:r>
            <a:r>
              <a:rPr lang="ru-RU" sz="2500" dirty="0" smtClean="0"/>
              <a:t> документ)</a:t>
            </a:r>
            <a:endParaRPr lang="ru-RU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857628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Демоверсия (тест)</a:t>
            </a:r>
            <a:endParaRPr lang="ru-RU" sz="25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3857628"/>
            <a:ext cx="335758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Основной тест</a:t>
            </a:r>
            <a:endParaRPr lang="ru-RU" sz="25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643174" y="2928934"/>
            <a:ext cx="1000132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72132" y="2928934"/>
            <a:ext cx="1000132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Наполнение теста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1500174"/>
            <a:ext cx="32861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После того, как все вопросы добавлены, проверяем тест на наличие ошибок, опечаток и т.п.</a:t>
            </a:r>
          </a:p>
          <a:p>
            <a:r>
              <a:rPr lang="ru-RU" sz="2500" dirty="0" smtClean="0"/>
              <a:t>Желательно, чтобы кто-то из коллег тоже выполнил проверку готового теста.</a:t>
            </a:r>
            <a:endParaRPr lang="ru-RU" sz="25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41814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Элемент курса: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1500174"/>
            <a:ext cx="32861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Данный элемент курса можно использовать для подготовки  заданий с развернутым ответом.</a:t>
            </a:r>
            <a:endParaRPr lang="ru-RU" sz="2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97790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256"/>
            <a:ext cx="7015286" cy="20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Комплект КИМ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157161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1 школьный предмет</a:t>
            </a:r>
            <a:endParaRPr lang="ru-RU" sz="2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928934"/>
            <a:ext cx="335758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1 вариант </a:t>
            </a:r>
          </a:p>
          <a:p>
            <a:pPr algn="ctr"/>
            <a:r>
              <a:rPr lang="ru-RU" sz="2500" dirty="0" smtClean="0"/>
              <a:t>для обучающихся НОРМА, допустимо для НОДА</a:t>
            </a:r>
            <a:endParaRPr lang="ru-RU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928934"/>
            <a:ext cx="335758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/>
              <a:t>2 вариант</a:t>
            </a:r>
          </a:p>
          <a:p>
            <a:pPr algn="ctr"/>
            <a:r>
              <a:rPr lang="ru-RU" sz="2500" dirty="0" smtClean="0"/>
              <a:t>для обучающихся с ЗПР, НОДА, НОДА с ЗПР и т.п.</a:t>
            </a:r>
            <a:endParaRPr lang="ru-RU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подготовки КИМ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Подготовка спецификации и заданий</a:t>
            </a:r>
          </a:p>
          <a:p>
            <a:r>
              <a:rPr lang="ru-RU" sz="3500" dirty="0" smtClean="0"/>
              <a:t>Создание теста, настройки</a:t>
            </a:r>
          </a:p>
          <a:p>
            <a:r>
              <a:rPr lang="ru-RU" sz="3500" dirty="0" smtClean="0"/>
              <a:t>Наполнение теста</a:t>
            </a:r>
          </a:p>
          <a:p>
            <a:r>
              <a:rPr lang="ru-RU" sz="3500" dirty="0" smtClean="0"/>
              <a:t>Проверка теста на наличие ошибок</a:t>
            </a:r>
            <a:endParaRPr lang="ru-RU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Подготовка спецификации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Основные проверяемые требования берем из примерной программы!!!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2428868"/>
            <a:ext cx="7429552" cy="3786214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Подготовка заданий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Пожелания по структуре работы:</a:t>
            </a:r>
            <a:r>
              <a:rPr lang="ru-RU" dirty="0" smtClean="0"/>
              <a:t> от 12 заданий</a:t>
            </a:r>
          </a:p>
          <a:p>
            <a:pPr marL="0" indent="0">
              <a:buNone/>
            </a:pPr>
            <a:r>
              <a:rPr lang="ru-RU" b="1" dirty="0" smtClean="0"/>
              <a:t>Пожелания по оформлению: </a:t>
            </a:r>
            <a:r>
              <a:rPr lang="ru-RU" dirty="0" smtClean="0"/>
              <a:t>минимум картинок, больше текста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Важно!!!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Задания повышенного уровня сложности должны быть с кратким или развернутым ответом.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dirty="0" smtClean="0"/>
              <a:t>с выбором ответа или на соответствие.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ОЧЕНЬ ВАЖНО!!!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Количество, порядок и тип заданий в спецификации, демонстрационном варианте и основном варианте должны совпадать.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406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3116"/>
            <a:ext cx="3852871" cy="43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6215106" cy="190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2643182"/>
            <a:ext cx="18918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/>
              <a:t>Пример:</a:t>
            </a:r>
            <a:endParaRPr lang="ru-RU" sz="35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571612"/>
            <a:ext cx="7801003" cy="87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357826"/>
            <a:ext cx="7419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и настройки теста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5715040" cy="209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3929090" cy="34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00562" y="4071942"/>
            <a:ext cx="43577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Вступление обязательно содержит:</a:t>
            </a:r>
            <a:r>
              <a:rPr lang="ru-RU" sz="2500" dirty="0" smtClean="0"/>
              <a:t> количество заданий в тесте, критерий оценки, время выполнения работы.</a:t>
            </a:r>
            <a:endParaRPr lang="ru-RU" sz="2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1007</TotalTime>
  <Words>341</Words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Подготовка КИМ в ЭОС школы</vt:lpstr>
      <vt:lpstr>Комплект КИМ</vt:lpstr>
      <vt:lpstr>Комплект КИМ</vt:lpstr>
      <vt:lpstr>Этапы подготовки КИМ</vt:lpstr>
      <vt:lpstr>Подготовка спецификации</vt:lpstr>
      <vt:lpstr>Подготовка заданий</vt:lpstr>
      <vt:lpstr>Создание и настройки теста</vt:lpstr>
      <vt:lpstr>Создание и настройки теста</vt:lpstr>
      <vt:lpstr>Создание и настройки теста</vt:lpstr>
      <vt:lpstr>Создание и настройки теста</vt:lpstr>
      <vt:lpstr>Создание и настройки теста</vt:lpstr>
      <vt:lpstr>Создание и настройки теста</vt:lpstr>
      <vt:lpstr>Создание и настройки теста</vt:lpstr>
      <vt:lpstr>Создание и настройки теста</vt:lpstr>
      <vt:lpstr>Наполнение теста</vt:lpstr>
      <vt:lpstr>Наполнение теста: новый вопрос</vt:lpstr>
      <vt:lpstr>Наполнение теста: новый вопрос</vt:lpstr>
      <vt:lpstr>Наполнение теста:  вопрос из банка заданий</vt:lpstr>
      <vt:lpstr>Наполнение теста</vt:lpstr>
      <vt:lpstr>Наполнение теста</vt:lpstr>
      <vt:lpstr>Элемент курса: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Locadm</dc:creator>
  <cp:lastModifiedBy>Locadm</cp:lastModifiedBy>
  <cp:revision>55</cp:revision>
  <dcterms:created xsi:type="dcterms:W3CDTF">2022-10-27T09:48:43Z</dcterms:created>
  <dcterms:modified xsi:type="dcterms:W3CDTF">2022-10-31T21:03:40Z</dcterms:modified>
</cp:coreProperties>
</file>