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6AA84F"/>
            </a:gs>
            <a:gs pos="85000">
              <a:srgbClr val="A7CF2C"/>
            </a:gs>
            <a:gs pos="100000">
              <a:srgbClr val="E3F609"/>
            </a:gs>
          </a:gsLst>
          <a:path path="circle">
            <a:fillToRect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235750" y="267125"/>
            <a:ext cx="8520600" cy="85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Природная зона Амазонии</a:t>
            </a: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485325" y="1260675"/>
            <a:ext cx="7379100" cy="792600"/>
          </a:xfrm>
          <a:prstGeom prst="rect">
            <a:avLst/>
          </a:prstGeom>
          <a:solidFill>
            <a:srgbClr val="00FF0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5" y="1039500"/>
            <a:ext cx="9019301" cy="41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ctrTitle"/>
          </p:nvPr>
        </p:nvSpPr>
        <p:spPr>
          <a:xfrm>
            <a:off x="1323925" y="246675"/>
            <a:ext cx="54582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Капибара</a:t>
            </a:r>
            <a:endParaRPr/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680" y="1039275"/>
            <a:ext cx="5940894" cy="393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1476325" y="246675"/>
            <a:ext cx="54582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Попугай ара</a:t>
            </a:r>
            <a:endParaRPr sz="6000"/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575" y="997525"/>
            <a:ext cx="7356801" cy="414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ctrTitle"/>
          </p:nvPr>
        </p:nvSpPr>
        <p:spPr>
          <a:xfrm>
            <a:off x="1323925" y="246675"/>
            <a:ext cx="54582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Анаконда</a:t>
            </a:r>
            <a:endParaRPr/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625" y="1174175"/>
            <a:ext cx="6909426" cy="368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ctrTitle"/>
          </p:nvPr>
        </p:nvSpPr>
        <p:spPr>
          <a:xfrm>
            <a:off x="1323925" y="124700"/>
            <a:ext cx="5458200" cy="7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Ленивец</a:t>
            </a:r>
            <a:endParaRPr/>
          </a:p>
        </p:txBody>
      </p:sp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450" y="852225"/>
            <a:ext cx="6411200" cy="420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xfrm>
            <a:off x="1323925" y="246675"/>
            <a:ext cx="54582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Перунья</a:t>
            </a:r>
            <a:endParaRPr/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525" y="1039275"/>
            <a:ext cx="6421574" cy="38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1323925" y="246675"/>
            <a:ext cx="5458200" cy="148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Пресноводный дельфин</a:t>
            </a:r>
            <a:endParaRPr/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50" y="1672925"/>
            <a:ext cx="6852475" cy="335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ctrTitle"/>
          </p:nvPr>
        </p:nvSpPr>
        <p:spPr>
          <a:xfrm>
            <a:off x="1323925" y="93525"/>
            <a:ext cx="5458200" cy="82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Тукан</a:t>
            </a:r>
            <a:endParaRPr/>
          </a:p>
        </p:txBody>
      </p:sp>
      <p:pic>
        <p:nvPicPr>
          <p:cNvPr id="98" name="Shape 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188" y="807200"/>
            <a:ext cx="6546276" cy="393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ctrTitle"/>
          </p:nvPr>
        </p:nvSpPr>
        <p:spPr>
          <a:xfrm>
            <a:off x="1323925" y="246675"/>
            <a:ext cx="54582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Кондор</a:t>
            </a:r>
            <a:endParaRPr/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775" y="1132600"/>
            <a:ext cx="6799050" cy="382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ctrTitle"/>
          </p:nvPr>
        </p:nvSpPr>
        <p:spPr>
          <a:xfrm>
            <a:off x="1323925" y="145475"/>
            <a:ext cx="5458200" cy="68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Муравьед</a:t>
            </a:r>
            <a:endParaRPr/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725" y="768925"/>
            <a:ext cx="7241625" cy="415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ctrTitle"/>
          </p:nvPr>
        </p:nvSpPr>
        <p:spPr>
          <a:xfrm>
            <a:off x="1323925" y="51950"/>
            <a:ext cx="5458200" cy="75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Ягуар</a:t>
            </a:r>
            <a:endParaRPr/>
          </a:p>
        </p:txBody>
      </p:sp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325" y="758525"/>
            <a:ext cx="6525773" cy="414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Строительство Трансамазонской магистрали может привести вред животным как: вырубка деревьев, потревожить  строительный шум.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Изменится условия  жизни  животных и, что приведет к исчезновению некоторых видов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ctrTitle" idx="4294967295"/>
          </p:nvPr>
        </p:nvSpPr>
        <p:spPr>
          <a:xfrm>
            <a:off x="3667800" y="246675"/>
            <a:ext cx="31143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Выводы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PresentationFormat>Экран (16:9)</PresentationFormat>
  <Paragraphs>14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Simple Light</vt:lpstr>
      <vt:lpstr>Природная зона Амазонии</vt:lpstr>
      <vt:lpstr>Капибара</vt:lpstr>
      <vt:lpstr>Попугай ара</vt:lpstr>
      <vt:lpstr>       Анаконда</vt:lpstr>
      <vt:lpstr>       Ленивец</vt:lpstr>
      <vt:lpstr>Перунья</vt:lpstr>
      <vt:lpstr>Пресноводный дельфин</vt:lpstr>
      <vt:lpstr>Тукан</vt:lpstr>
      <vt:lpstr>Кондор</vt:lpstr>
      <vt:lpstr>      Муравьед</vt:lpstr>
      <vt:lpstr>Ягуар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Природная зона Амазонии</dc:title>
  <dc:creator>Locadm</dc:creator>
  <cp:lastModifiedBy>Locadm</cp:lastModifiedBy>
  <cp:revision>1</cp:revision>
  <dcterms:modified xsi:type="dcterms:W3CDTF">2018-06-08T18:01:40Z</dcterms:modified>
</cp:coreProperties>
</file>