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58" r:id="rId6"/>
    <p:sldId id="260" r:id="rId7"/>
    <p:sldId id="261" r:id="rId8"/>
    <p:sldId id="264" r:id="rId9"/>
    <p:sldId id="263" r:id="rId10"/>
    <p:sldId id="269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A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627784" y="4797152"/>
            <a:ext cx="6400800" cy="1752600"/>
          </a:xfrm>
        </p:spPr>
        <p:txBody>
          <a:bodyPr/>
          <a:lstStyle/>
          <a:p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Финеева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Надежда Михайловна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Учитель начальных классов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ГОУ ЯО «Центр помощи детям»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48680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Всероссийская научно-практическая конференция “Современные тенденции развития социальной активности младших школьников: история, методология, теория”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7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7" y="1220666"/>
            <a:ext cx="7211194" cy="549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68785" y="404664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Неделя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</a:rPr>
              <a:t>родительской компетентности</a:t>
            </a:r>
            <a:br>
              <a:rPr lang="ru-RU" sz="3200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70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Попечительский совет</a:t>
            </a:r>
            <a:br>
              <a:rPr lang="ru-RU" sz="3200" dirty="0" smtClean="0"/>
            </a:br>
            <a:r>
              <a:rPr lang="ru-RU" sz="3200" dirty="0" smtClean="0"/>
              <a:t>Психологи, дефектологи, логопеды</a:t>
            </a:r>
            <a:br>
              <a:rPr lang="ru-RU" sz="3200" dirty="0" smtClean="0"/>
            </a:br>
            <a:r>
              <a:rPr lang="ru-RU" sz="3200" dirty="0" smtClean="0"/>
              <a:t>Социальные партнёры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sun9-79.userapi.com/impg/fQb0YZu0bmJmfK81TFyFjSJsS1oeHpPkgl-nXg/Ljq0Rap7oOM.jpg?size=1280x960&amp;quality=95&amp;sign=efe1477097670ceb8eaa23dfc69c82b0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02" y="2780928"/>
            <a:ext cx="5119993" cy="3839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32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769919"/>
            <a:ext cx="8424936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Центр помощи детям    Школа дистанционного       </a:t>
            </a:r>
            <a:r>
              <a:rPr lang="ru-RU" sz="3200" dirty="0" smtClean="0">
                <a:solidFill>
                  <a:srgbClr val="E1EACE"/>
                </a:solidFill>
              </a:rPr>
              <a:t>………………………………………..    </a:t>
            </a:r>
            <a:r>
              <a:rPr lang="ru-RU" sz="3200" dirty="0" smtClean="0"/>
              <a:t>обучения</a:t>
            </a:r>
            <a:endParaRPr lang="ru-RU" sz="3200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2132856"/>
            <a:ext cx="2110113" cy="2095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81" y="2132856"/>
            <a:ext cx="2005211" cy="204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2033340" cy="193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637924"/>
            <a:ext cx="15144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9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548680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Воспитательный потенциал современной семьи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ресурсы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и риски для социализации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ребенка с ОВЗ.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https://sun9-8.userapi.com/impg/PHPoUd8KXsvbdzqvp95GbxY8jXvQ-KEUP9Z33g/HmWkRc7XKbY.jpg?size=1200x1000&amp;quality=95&amp;sign=9606559e03c1d95c57f9b840d1aca292&amp;c_uniq_tag=567OcdamjAUDdz_eLMuMZyEsS3mzX6zIfq79VUe7dMU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28" y="3933056"/>
            <a:ext cx="2818046" cy="2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3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sun9-34.userapi.com/impg/NaHnjOKbRgOcteQ86pSEodO0nD65TjRc9IoHuA/eUchnLureuQ.jpg?size=640x360&amp;quality=96&amp;sign=02f01f3c043a8b46ce66517c85b044f4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11" y="944724"/>
            <a:ext cx="8832978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6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s://sun9-65.userapi.com/impg/E4nzfMjDptTjALAzDTt_6iBNsPQL-CHzH_1CbQ/LUyQwWSnxmU.jpg?size=1280x565&amp;quality=95&amp;sign=13f6844f282fb0e6e4b540cf577519fb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90" y="260648"/>
            <a:ext cx="799352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un9-72.userapi.com/impg/xA-wnWXOdKxfRepNX9Ej7vInYpDIcAnjwodnAg/rNLeuN5Z0Gc.jpg?size=1263x666&amp;quality=95&amp;sign=079a18a14380e754b1c14b3f11551c0f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33056"/>
            <a:ext cx="5213289" cy="274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0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sun9-35.userapi.com/impg/pzou0TR326zIrrMDvHGl01ebcLOvr00LnmWfww/eCd0wu2b6BA.jpg?size=810x1080&amp;quality=95&amp;sign=01ff66372246c0a5b509543867594c95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590"/>
            <a:ext cx="2530177" cy="337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10.userapi.com/impg/UooIy7DVQuoGW4u6cd5TWYX4XC_rCuO8Bub8vw/ayCkfy2JqSc.jpg?size=810x1080&amp;quality=95&amp;sign=4b3b9da1686ab818873bbe5c73ed337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29000"/>
            <a:ext cx="2530178" cy="337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1.userapi.com/impg/M_a8b5muax5_J7IiYbMxJ5auE2OqYp8Ts-9MtQ/GEnkhn7uB3w.jpg?size=1280x960&amp;quality=95&amp;sign=be9b279b776e42c8429c9c0f64e047f5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4" y="364502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un9-62.userapi.com/impg/ou-QiAF4G5iMyqERpqFX1GoRR7Rw1Id1qVWVbw/iKH-Vm-b1_g.jpg?size=1280x853&amp;quality=95&amp;sign=4147a93f85eede7bb84ef71fa14ad2a2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3455"/>
            <a:ext cx="4579547" cy="305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2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s://sun9-68.userapi.com/impg/cJKfkwg6mnwPryR_UPe2wrRo-4aaHG2l5mOobw/TR0m0D769Es.jpg?size=1280x960&amp;quality=95&amp;sign=0673805ed48d5c26fb3afe9dde9f93b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006" y="22065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9-15.userapi.com/impg/D4WADCgDwYV4CYv3Ca0UNDj73kd7y03mZPVcqA/ZuDDG7lJU_8.jpg?size=810x1080&amp;quality=95&amp;sign=e7fb8cc317f189c49a34ba7a6403709f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528392" cy="47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un9-56.userapi.com/impg/fySuk-Vw7UxbMgrIL54jXyWbkigcQvcr-Su1fw/Q9PJ9QR27A0.jpg?size=1280x960&amp;quality=95&amp;sign=1cbdc4c9bea1e68eadc403b4f4e733a2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006" y="3492790"/>
            <a:ext cx="4320480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s://sun9-74.userapi.com/impg/33q34wWYshkIdAPKqFHR4bNqLj8om-12xXFYMg/OlmU5YpWnek.jpg?size=810x1080&amp;quality=95&amp;sign=8e0569c4bf86477bc0d7e1afec9586da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1070"/>
            <a:ext cx="3791895" cy="505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17.userapi.com/impg/6kyNZcicRkkrTciL0rcRhtcJYZDPqa7BWXAXPw/4UvLzanRTH8.jpg?size=1280x960&amp;quality=95&amp;sign=6e0bd917f49a1259c9f027e75fe0df7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88840"/>
            <a:ext cx="4591935" cy="344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2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s://sun9-38.userapi.com/impg/qfAbRbWaTSDjEr8bTKfr7f7yBv80BSyxoycgoA/QQMXID2YLUk.jpg?size=1280x960&amp;quality=95&amp;sign=a6e5afda9448828c3637a0bdea277201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0658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48.userapi.com/impg/m65daW_wHgtF0liAqSlIYAWgROb98JnybrmiBw/rCAwKreRDuA.jpg?size=1280x960&amp;quality=95&amp;sign=19f5bc6ed83ac21f961e0a55af0d09b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658"/>
            <a:ext cx="4130603" cy="309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sun9-48.userapi.com/impg/_r4ofs8JKz65rgM2JXLdGKPbmftR_RmiZos11A/VrC6DxhA9SQ.jpg?size=1280x960&amp;quality=95&amp;sign=04553b75fd56ed9951a76c99d391c3d1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73016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38.userapi.com/impg/YUbhJYyZ7Ju18jXshHLstgudMdPBwKx1lPycaQ/3BjlTVzEBi0.jpg?size=1280x960&amp;quality=95&amp;sign=ee84273a2e2c1058747c8c11b3189cd9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38" y="3590151"/>
            <a:ext cx="4082765" cy="30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2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8424936" cy="381642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Традиционные календарные праздники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Летний лагерь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Школьная газета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Экскурсии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Родительский киноклуб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Общешкольный чат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Служба помощи родителям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Недели родительской компетентности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err="1" smtClean="0">
                <a:solidFill>
                  <a:schemeClr val="bg2">
                    <a:lumMod val="25000"/>
                  </a:schemeClr>
                </a:solidFill>
              </a:rPr>
              <a:t>Вебинары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 для семей</a:t>
            </a:r>
            <a:b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</a:rPr>
              <a:t>Мастер классы</a:t>
            </a: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589240"/>
            <a:ext cx="6400800" cy="17526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3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60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Традиционные календарные праздники Летний лагерь Школьная газета Экскурсии Родительский киноклуб Общешкольный чат Служба помощи родителям Недели родительской компетентности Вебинары для семей Мастер классы     </vt:lpstr>
      <vt:lpstr>Презентация PowerPoint</vt:lpstr>
      <vt:lpstr>Попечительский совет Психологи, дефектологи, логопеды Социальные партнёры  </vt:lpstr>
      <vt:lpstr>Центр помощи детям    Школа дистанционного       ………………………………………..    обучения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phineeva</dc:creator>
  <cp:lastModifiedBy>phineeva</cp:lastModifiedBy>
  <cp:revision>11</cp:revision>
  <dcterms:created xsi:type="dcterms:W3CDTF">2024-04-22T06:59:08Z</dcterms:created>
  <dcterms:modified xsi:type="dcterms:W3CDTF">2024-04-22T17:39:59Z</dcterms:modified>
</cp:coreProperties>
</file>