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333" autoAdjust="0"/>
  </p:normalViewPr>
  <p:slideViewPr>
    <p:cSldViewPr>
      <p:cViewPr varScale="1">
        <p:scale>
          <a:sx n="72" d="100"/>
          <a:sy n="72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5112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Проект «Великие озера мира»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Подготовил ученик 3 класса Ермолаев Серафим ГОУ ЯО «Центр помощи детям»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г.Ярославль 2020г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учитель начальных классов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Бубнова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785926"/>
            <a:ext cx="7943848" cy="3597269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u="sng" dirty="0" smtClean="0"/>
              <a:t> </a:t>
            </a:r>
            <a:endParaRPr lang="ru-RU" b="1" u="sng" dirty="0" smtClean="0"/>
          </a:p>
          <a:p>
            <a:pPr algn="ctr"/>
            <a:r>
              <a:rPr lang="ru-RU" sz="3000" dirty="0" smtClean="0"/>
              <a:t>Сформировать знания о понятие «озеро»;</a:t>
            </a:r>
          </a:p>
          <a:p>
            <a:pPr lvl="0"/>
            <a:r>
              <a:rPr lang="ru-RU" sz="3000" dirty="0" smtClean="0"/>
              <a:t>Собрать информацию о великих озерах мира</a:t>
            </a:r>
            <a:r>
              <a:rPr lang="ru-RU" sz="3000" dirty="0" smtClean="0"/>
              <a:t>;</a:t>
            </a:r>
            <a:endParaRPr lang="ru-RU" sz="3000" dirty="0" smtClean="0"/>
          </a:p>
          <a:p>
            <a:r>
              <a:rPr lang="ru-RU" sz="3000" dirty="0" smtClean="0"/>
              <a:t> Узнать более подробно про озера</a:t>
            </a:r>
          </a:p>
          <a:p>
            <a:r>
              <a:rPr lang="ru-RU" sz="3000" dirty="0" smtClean="0"/>
              <a:t>Проанализировать собранный материал</a:t>
            </a:r>
          </a:p>
          <a:p>
            <a:r>
              <a:rPr lang="ru-RU" sz="3000" dirty="0" smtClean="0"/>
              <a:t>Систематизировать собранный материал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Особенности и загадки Онежского озера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357298"/>
            <a:ext cx="6329378" cy="2900369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Это большое озеро совершенно необычной формы. Словно неведомое чудовище, оно протянуло далеко к северу свои щупальца-заливы. Вот как представилось Онежское озеро Михаилу Пришвину "в виде громадного речного рака с большой правой клешней и маленькой левой...»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58204" cy="7969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Озеро </a:t>
            </a:r>
            <a:r>
              <a:rPr lang="ru-RU" b="1" dirty="0" err="1" smtClean="0"/>
              <a:t>Хевиз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4000496" cy="421484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Озеро </a:t>
            </a:r>
            <a:r>
              <a:rPr lang="ru-RU" b="1" dirty="0" err="1" smtClean="0"/>
              <a:t>Хевиз</a:t>
            </a:r>
            <a:r>
              <a:rPr lang="ru-RU" dirty="0" smtClean="0"/>
              <a:t>, рождённое и подогреваемое вулканом, — настоящий подарок природы, дающий людям надежду на исцеление. Расположенное на западе Венгрии, рядом с одноимённым городом, озеро является единственным в мире пригодным для купания природным водоёмом с биологически активными водами.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2333685"/>
            <a:ext cx="47148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Лечебные свойства</a:t>
            </a:r>
          </a:p>
          <a:p>
            <a:r>
              <a:rPr lang="ru-RU" dirty="0" smtClean="0"/>
              <a:t>Показания к лечению водой озера: заболевания опорно-двигательного аппарата, суставные боли, полиартрит, остеохондроз, хроническое воспаление суставов, радикулит, воспаления нервных окончаний и нарушения движений, связанных с поражением костного аппарата, нарушения кровообращения, подагра, снижение потенции, заболевания двигательного аппарата, связанные с нарушением обмена веществ. </a:t>
            </a:r>
          </a:p>
          <a:p>
            <a:r>
              <a:rPr lang="ru-RU" dirty="0" smtClean="0"/>
              <a:t>Противопоказания: активный туберкулёз, повышенная функция щитовидной железы, злокачественные опухолевые процессы, тромбозы, бронхиальная астма, беременность. </a:t>
            </a:r>
            <a:endParaRPr lang="ru-RU" dirty="0"/>
          </a:p>
        </p:txBody>
      </p:sp>
      <p:pic>
        <p:nvPicPr>
          <p:cNvPr id="8194" name="Picture 2" descr="C:\Users\frnami\Desktop\дистант\хев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14290"/>
            <a:ext cx="3048000" cy="2030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Особенности и загадки </a:t>
            </a:r>
            <a:r>
              <a:rPr lang="ru-RU" b="1" i="1" dirty="0" err="1" smtClean="0"/>
              <a:t>Хевиза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571480"/>
            <a:ext cx="5043494" cy="264320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поверхности озера покачиваются романтичные водяные лилии, народу почти нет (по сравнению с крытой купальней), вода – теплая. Говорят, летом она прогревается до 36 градусов, но в этот осенний день она была около 23-25 градусов – очень комфортно.</a:t>
            </a:r>
            <a:endParaRPr lang="ru-RU" dirty="0"/>
          </a:p>
        </p:txBody>
      </p:sp>
      <p:pic>
        <p:nvPicPr>
          <p:cNvPr id="9218" name="Picture 2" descr="C:\Users\frnami\Desktop\дистант\хев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4286280" cy="2857520"/>
          </a:xfrm>
          <a:prstGeom prst="rect">
            <a:avLst/>
          </a:prstGeom>
          <a:noFill/>
        </p:spPr>
      </p:pic>
      <p:pic>
        <p:nvPicPr>
          <p:cNvPr id="9219" name="Picture 3" descr="C:\Users\frnami\Desktop\дистант\хев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928934"/>
            <a:ext cx="4143372" cy="27808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Озеро </a:t>
            </a:r>
            <a:r>
              <a:rPr lang="ru-RU" b="1" dirty="0" err="1" smtClean="0"/>
              <a:t>Маджоре</a:t>
            </a:r>
            <a:r>
              <a:rPr lang="ru-RU" b="1" dirty="0" smtClean="0"/>
              <a:t> (Лаго-Маджоре)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785794"/>
            <a:ext cx="4471990" cy="550072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Озеро </a:t>
            </a:r>
            <a:r>
              <a:rPr lang="ru-RU" b="1" dirty="0" err="1" smtClean="0"/>
              <a:t>Маджоре</a:t>
            </a:r>
            <a:r>
              <a:rPr lang="ru-RU" dirty="0" smtClean="0"/>
              <a:t> — место, где сошлись история и культура. Это второе по величине из </a:t>
            </a:r>
            <a:r>
              <a:rPr lang="ru-RU" dirty="0" err="1" smtClean="0"/>
              <a:t>предальпийских</a:t>
            </a:r>
            <a:r>
              <a:rPr lang="ru-RU" dirty="0" smtClean="0"/>
              <a:t> озер Европы (длина 65 км). К западу находится Пьемонт, к востоку - Ломбардия, северный берег принадлежит Швейцарии. До объединения Италии Пьемонт и Ломбардия были отдельными государствами, которые зорко охраняли свои земли. В </a:t>
            </a:r>
            <a:r>
              <a:rPr lang="ru-RU" dirty="0" err="1" smtClean="0"/>
              <a:t>Орнавассо</a:t>
            </a:r>
            <a:r>
              <a:rPr lang="ru-RU" dirty="0" smtClean="0"/>
              <a:t> до сих пор сохранилась средневековая смотровая башня, откуда открываются замечательные виды на долину </a:t>
            </a:r>
            <a:r>
              <a:rPr lang="ru-RU" dirty="0" err="1" smtClean="0"/>
              <a:t>Оссоло</a:t>
            </a:r>
            <a:r>
              <a:rPr lang="ru-RU" dirty="0" smtClean="0"/>
              <a:t> и пики гор, а также восьмиугольное здание барочной церкви Мадонна </a:t>
            </a:r>
            <a:r>
              <a:rPr lang="ru-RU" dirty="0" err="1" smtClean="0"/>
              <a:t>делла</a:t>
            </a:r>
            <a:r>
              <a:rPr lang="ru-RU" dirty="0" smtClean="0"/>
              <a:t> </a:t>
            </a:r>
            <a:r>
              <a:rPr lang="ru-RU" dirty="0" err="1" smtClean="0"/>
              <a:t>Гвардиа</a:t>
            </a:r>
            <a:r>
              <a:rPr lang="ru-RU" dirty="0" smtClean="0"/>
              <a:t>, построенной между 1674 и 1772 годами.</a:t>
            </a:r>
          </a:p>
          <a:p>
            <a:endParaRPr lang="ru-RU" dirty="0"/>
          </a:p>
        </p:txBody>
      </p:sp>
      <p:pic>
        <p:nvPicPr>
          <p:cNvPr id="10242" name="Picture 2" descr="C:\Users\frnami\Desktop\дистант\оз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err="1" smtClean="0"/>
              <a:t>Розовое</a:t>
            </a:r>
            <a:r>
              <a:rPr lang="ru-RU" b="1" u="sng" dirty="0" smtClean="0"/>
              <a:t> озеро </a:t>
            </a:r>
            <a:r>
              <a:rPr lang="ru-RU" b="1" u="sng" dirty="0" err="1" smtClean="0"/>
              <a:t>Хиллер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85794"/>
            <a:ext cx="7472386" cy="218599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Хиллер</a:t>
            </a:r>
            <a:r>
              <a:rPr lang="ru-RU" dirty="0" smtClean="0"/>
              <a:t> – самое необычное озеро в Австралии и, возможно, самое удивительное в мире. Его главной особенностью является </a:t>
            </a:r>
            <a:r>
              <a:rPr lang="ru-RU" dirty="0" err="1" smtClean="0"/>
              <a:t>розовый</a:t>
            </a:r>
            <a:r>
              <a:rPr lang="ru-RU" dirty="0" smtClean="0"/>
              <a:t> цвет воды. Озеро расположено на юго-западе Австралии, на острове Средний - одном из 105 мелких островов, входящих в состав архипелага Исследования. По краям </a:t>
            </a:r>
            <a:r>
              <a:rPr lang="ru-RU" dirty="0" err="1" smtClean="0"/>
              <a:t>Розовое</a:t>
            </a:r>
            <a:r>
              <a:rPr lang="ru-RU" dirty="0" smtClean="0"/>
              <a:t> озеро окружено песком и эвкалиптовым лесом.</a:t>
            </a:r>
          </a:p>
          <a:p>
            <a:endParaRPr lang="ru-RU" dirty="0"/>
          </a:p>
        </p:txBody>
      </p:sp>
      <p:pic>
        <p:nvPicPr>
          <p:cNvPr id="11265" name="Picture 1" descr="C:\Users\frnami\Desktop\дистант\розовое о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4786314" cy="3224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7643866" cy="3143247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Почему вода </a:t>
            </a:r>
            <a:r>
              <a:rPr lang="ru-RU" b="1" i="1" dirty="0" err="1" smtClean="0"/>
              <a:t>розовая</a:t>
            </a:r>
            <a:r>
              <a:rPr lang="ru-RU" b="1" i="1" dirty="0" smtClean="0"/>
              <a:t>? </a:t>
            </a:r>
            <a:r>
              <a:rPr lang="ru-RU" dirty="0" smtClean="0"/>
              <a:t>Этот вопрос приходит в голову в первую очередь, его задает практически каждый путешественник, посетивший это аномальное место. Но ответ до сих пор не найден. В отличие от других цветных озер в мире, таких как </a:t>
            </a:r>
            <a:r>
              <a:rPr lang="ru-RU" dirty="0" err="1" smtClean="0"/>
              <a:t>Ретба</a:t>
            </a:r>
            <a:r>
              <a:rPr lang="ru-RU" dirty="0" smtClean="0"/>
              <a:t> в Сенегале и соленых водоемов в заливе Сан-Франциско, происхождение </a:t>
            </a:r>
            <a:r>
              <a:rPr lang="ru-RU" dirty="0" err="1" smtClean="0"/>
              <a:t>розового</a:t>
            </a:r>
            <a:r>
              <a:rPr lang="ru-RU" dirty="0" smtClean="0"/>
              <a:t> цвета озера </a:t>
            </a:r>
            <a:r>
              <a:rPr lang="ru-RU" dirty="0" err="1" smtClean="0"/>
              <a:t>Хиллер</a:t>
            </a:r>
            <a:r>
              <a:rPr lang="ru-RU" dirty="0" smtClean="0"/>
              <a:t> однозначно не доказано.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27650" name="Picture 2" descr="C:\Users\frnami\Desktop\дистант\хеле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00372"/>
            <a:ext cx="4098782" cy="2590791"/>
          </a:xfrm>
          <a:prstGeom prst="rect">
            <a:avLst/>
          </a:prstGeom>
          <a:noFill/>
        </p:spPr>
      </p:pic>
      <p:pic>
        <p:nvPicPr>
          <p:cNvPr id="27651" name="Picture 3" descr="C:\Users\frnami\Desktop\дистант\хел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4143372" cy="2669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Мичиган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58 016 квадратных километров. Северная Америка.</a:t>
            </a:r>
          </a:p>
          <a:p>
            <a:r>
              <a:rPr lang="ru-RU" dirty="0" smtClean="0"/>
              <a:t>Озеро Мичиган - одно из Великих озер. Это озеро является самым большим из озер, полностью находящихся на территории США. Мичиган пятое по площади в мире и третье среди Великих озер. Объем озера - 4918 м3, длина - 494 км, ширина - 190 км, максимальная глубина - 281 м. Происхождение озера - ледниково-тектоническое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673" y="1214422"/>
            <a:ext cx="6990339" cy="469663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Танганьика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32 893 квадратных километров. Центральная Африка. Озеро Танганьика - одно из самых глубоких озер в мире, наряду с Байкалом. Озеро лежит между 4-мя странами — Демократическая республика Конго, Танзания, Замбия и Бурунди.</a:t>
            </a:r>
          </a:p>
          <a:p>
            <a:r>
              <a:rPr lang="ru-RU" dirty="0" smtClean="0"/>
              <a:t>Размеры озера: длина - 676 км, ширина - 72 км, максимальная глубина - 1470 м, объем - 18 900 км3. Происхождение озера - тектоническое.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015_02_968_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381" y="1142984"/>
            <a:ext cx="6492509" cy="485856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u="sng" dirty="0" smtClean="0"/>
              <a:t>Цель;</a:t>
            </a:r>
            <a:endParaRPr lang="ru-RU" sz="36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1.Создать </a:t>
            </a:r>
            <a:r>
              <a:rPr lang="ru-RU" dirty="0" smtClean="0"/>
              <a:t>интересную </a:t>
            </a:r>
            <a:r>
              <a:rPr lang="ru-RU" dirty="0" smtClean="0"/>
              <a:t>и </a:t>
            </a:r>
            <a:r>
              <a:rPr lang="ru-RU" dirty="0" smtClean="0"/>
              <a:t>красивую презентацию</a:t>
            </a:r>
            <a:endParaRPr lang="ru-RU" dirty="0" smtClean="0"/>
          </a:p>
          <a:p>
            <a:r>
              <a:rPr lang="ru-RU" dirty="0" smtClean="0"/>
              <a:t>2. Изучение </a:t>
            </a:r>
            <a:r>
              <a:rPr lang="ru-RU" dirty="0" smtClean="0"/>
              <a:t> озер </a:t>
            </a:r>
            <a:r>
              <a:rPr lang="ru-RU" dirty="0" smtClean="0"/>
              <a:t>всего мира</a:t>
            </a:r>
          </a:p>
          <a:p>
            <a:r>
              <a:rPr lang="ru-RU" dirty="0" smtClean="0"/>
              <a:t>3. Показать </a:t>
            </a:r>
            <a:r>
              <a:rPr lang="ru-RU" dirty="0" smtClean="0"/>
              <a:t> презентацию учащимся.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Большое Медвежье озеро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31 080 квадратных километров. Канада.</a:t>
            </a:r>
          </a:p>
          <a:p>
            <a:r>
              <a:rPr lang="ru-RU" dirty="0" smtClean="0"/>
              <a:t>16</a:t>
            </a:r>
          </a:p>
          <a:p>
            <a:r>
              <a:rPr lang="ru-RU" dirty="0" smtClean="0"/>
              <a:t>Большое Медвежье озеро располагается в 200 км к югу от Полярного круга на территории Канады. Озеро занимает восьмое место по площади в мире и четвертое - в Северной Америке. Размеры озера: длина - 320 км, ширина - 175 км, максимальная глубина - 446 м. Озеро имеет не очень хорошую историю. Здесь был найден уран. Именно отсюда был добыт уран для изготовления бомб, сброшенных на Хиросиму и Нагасаки. Озеро практически всегда сковано льдом, лед редко сходит раньше конца июля. Происхождение озера - ледниково-тектоническое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Большое Медвежье озеро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31 080 квадратных километров. Канада.</a:t>
            </a:r>
          </a:p>
          <a:p>
            <a:endParaRPr lang="ru-RU" dirty="0" smtClean="0"/>
          </a:p>
          <a:p>
            <a:r>
              <a:rPr lang="ru-RU" dirty="0" smtClean="0"/>
              <a:t>Большое Медвежье озеро располагается в 200 км к югу от Полярного круга на территории Канады. Озеро занимает восьмое место по площади в мире и четвертое - в Северной Америке. Размеры озера: длина - 320 км, ширина - 175 км, максимальная глубина - 446 м. Озеро имеет не очень хорошую историю. Здесь был найден уран. Именно отсюда был добыт уран для изготовления бомб, сброшенных на Хиросиму и Нагасаки. Озеро практически всегда сковано льдом, лед редко сходит раньше конца июля. Происхождение озера - ледниково-тектоническое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071546"/>
            <a:ext cx="8021670" cy="500066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428736"/>
            <a:ext cx="7158030" cy="345439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Таким образом мы создали видео</a:t>
            </a:r>
          </a:p>
          <a:p>
            <a:pPr algn="ctr">
              <a:buNone/>
            </a:pPr>
            <a:r>
              <a:rPr lang="ru-RU" dirty="0" smtClean="0"/>
              <a:t>« Великие озера мира»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Рисунок 3" descr="cap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544094" cy="584053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Спасибо за внимание !!!</a:t>
            </a:r>
            <a:endParaRPr lang="ru-RU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Озера мира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Методы работы над проектом:</a:t>
            </a:r>
          </a:p>
          <a:p>
            <a:pPr>
              <a:buNone/>
            </a:pPr>
            <a:r>
              <a:rPr lang="ru-RU" dirty="0" smtClean="0"/>
              <a:t>Поиск, анализ, систематизация материала по теме </a:t>
            </a:r>
          </a:p>
          <a:p>
            <a:pPr>
              <a:buNone/>
            </a:pPr>
            <a:r>
              <a:rPr lang="ru-RU" b="1" dirty="0" smtClean="0"/>
              <a:t>Результат работы над проектом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Создана презентация, материал которой можно использовать на внеклассных мероприятиях.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такое озеро?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4143404" cy="521497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Озеро</a:t>
            </a:r>
            <a:r>
              <a:rPr lang="ru-RU" dirty="0" smtClean="0"/>
              <a:t> - это скопление воды в природном углублении на суше. Состоит оно из озерной чаши или ложа, заполненного водой до края. Этот водоем не соединяется с морем и океаном. </a:t>
            </a:r>
          </a:p>
          <a:p>
            <a:endParaRPr lang="ru-RU" dirty="0"/>
          </a:p>
        </p:txBody>
      </p:sp>
      <p:pic>
        <p:nvPicPr>
          <p:cNvPr id="1026" name="Picture 2" descr="C:\Users\frnami\Desktop\дистант\earth-lake-10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4571" y="928670"/>
            <a:ext cx="4319429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frnami\Desktop\дистант\img_phpTKmUJ7_ozera_1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Озеро Байкал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092" y="642918"/>
            <a:ext cx="4714908" cy="5857916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Озеро Байкал</a:t>
            </a:r>
            <a:r>
              <a:rPr lang="ru-RU" dirty="0" smtClean="0"/>
              <a:t>, расположенное на юге Восточной Сибири, на границе Иркутской области и Республики Бурятия, относится к числу самых древних водоемов нашей планеты. Но больше всего оно известно тем, что является самым глубоким озером на Земле и одновременно крупнейшим естественным резервуаром пресной воды – 19% всех мировых запасов. И сам Байкал, и прибрежные территории отличает неповторимая в своем разнообразии флора и фауна, что делает эти места поистине уникальными, неизменно привлекающими к себе внимание научных умов и многочисленных любителей путешествий и настоящих искателей приключений.</a:t>
            </a:r>
          </a:p>
          <a:p>
            <a:endParaRPr lang="ru-RU" dirty="0"/>
          </a:p>
        </p:txBody>
      </p:sp>
      <p:pic>
        <p:nvPicPr>
          <p:cNvPr id="3074" name="Picture 2" descr="C:\Users\frnami\Desktop\дистант\байкал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4318030" cy="2428892"/>
          </a:xfrm>
          <a:prstGeom prst="rect">
            <a:avLst/>
          </a:prstGeom>
          <a:noFill/>
        </p:spPr>
      </p:pic>
      <p:pic>
        <p:nvPicPr>
          <p:cNvPr id="3075" name="Picture 3" descr="C:\Users\frnami\Desktop\дистант\байкал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500595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Особенности и загадки Байкала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4071966" cy="550072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Длина береговой линии сибирского «полумесяца» составляет 2100 км, на нем расположено 27 островов, самый большой из которых – </a:t>
            </a:r>
            <a:r>
              <a:rPr lang="ru-RU" dirty="0" err="1" smtClean="0"/>
              <a:t>Ольхон</a:t>
            </a:r>
            <a:r>
              <a:rPr lang="ru-RU" dirty="0" smtClean="0"/>
              <a:t>.</a:t>
            </a:r>
            <a:r>
              <a:rPr lang="ru-RU" i="1" dirty="0" smtClean="0"/>
              <a:t> Озеро Байкал до сих пор скрывает и тайну своего </a:t>
            </a:r>
            <a:r>
              <a:rPr lang="ru-RU" b="1" i="1" dirty="0" smtClean="0"/>
              <a:t>происхождения</a:t>
            </a:r>
            <a:r>
              <a:rPr lang="ru-RU" i="1" dirty="0" smtClean="0"/>
              <a:t>.</a:t>
            </a:r>
            <a:r>
              <a:rPr lang="ru-RU" dirty="0" smtClean="0"/>
              <a:t> Исследователи часто спорят о его возрасте, приходя к мнению, что он составляет не меньше 25-35 миллионов лет.</a:t>
            </a:r>
            <a:endParaRPr lang="ru-RU" dirty="0"/>
          </a:p>
        </p:txBody>
      </p:sp>
      <p:pic>
        <p:nvPicPr>
          <p:cNvPr id="4098" name="Picture 2" descr="C:\Users\frnami\Desktop\дистант\бай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428736"/>
            <a:ext cx="4488805" cy="2981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Онежское озеро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571480"/>
            <a:ext cx="4757742" cy="535785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Онежское озеро</a:t>
            </a:r>
            <a:r>
              <a:rPr lang="ru-RU" dirty="0" smtClean="0"/>
              <a:t> – огромный пресноводный водоем на северо-западе </a:t>
            </a:r>
            <a:r>
              <a:rPr lang="ru-RU" u="sng" dirty="0" smtClean="0"/>
              <a:t>России</a:t>
            </a:r>
            <a:r>
              <a:rPr lang="ru-RU" dirty="0" smtClean="0"/>
              <a:t>. На Европейском континенте по площади его превосходит только соседнее </a:t>
            </a:r>
            <a:r>
              <a:rPr lang="ru-RU" u="sng" dirty="0" smtClean="0"/>
              <a:t>Ладожское озеро</a:t>
            </a:r>
            <a:r>
              <a:rPr lang="ru-RU" dirty="0" smtClean="0"/>
              <a:t>. Три четверти бескрайней водной глади Онеги с ее причудливо изрезанной береговой линией и островами достались </a:t>
            </a:r>
            <a:r>
              <a:rPr lang="ru-RU" u="sng" dirty="0" smtClean="0"/>
              <a:t>Карелии</a:t>
            </a:r>
            <a:r>
              <a:rPr lang="ru-RU" dirty="0" smtClean="0"/>
              <a:t>. Остальная часть находится на территории Ленинградской и Вологодской областей. Путешественников влекут сюда древняя история края, строгая красота северной природы, романтика летних белых ночей и сполохи северного сияния, которые струятся по небу в начале зимы.</a:t>
            </a:r>
          </a:p>
          <a:p>
            <a:endParaRPr lang="ru-RU" dirty="0"/>
          </a:p>
        </p:txBody>
      </p:sp>
      <p:pic>
        <p:nvPicPr>
          <p:cNvPr id="5122" name="Picture 2" descr="C:\Users\frnami\Desktop\дистант\oniegu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4066883" cy="2714644"/>
          </a:xfrm>
          <a:prstGeom prst="rect">
            <a:avLst/>
          </a:prstGeom>
          <a:noFill/>
        </p:spPr>
      </p:pic>
      <p:pic>
        <p:nvPicPr>
          <p:cNvPr id="5123" name="Picture 3" descr="C:\Users\frnami\Desktop\дистант\Bytka-UIEAIHsez.jpg 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3751247" cy="2483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14290"/>
            <a:ext cx="6443650" cy="321471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Онежское озеро образовалось одновременно с Ладогой вследствие радикальных </a:t>
            </a:r>
            <a:r>
              <a:rPr lang="ru-RU" i="1" dirty="0" smtClean="0"/>
              <a:t>климатических изменений</a:t>
            </a:r>
            <a:r>
              <a:rPr lang="ru-RU" dirty="0" smtClean="0"/>
              <a:t> на территории Северной Европы. Огромные котловины наполнились талыми водами древнего ледника, отступившего далеко на север около 12 тысяч лет назад. Береговая линия водоема, изрезанная множеством заливов, бухт и фьордов, в общей сложности составляет 1280 км, а водное зеркало Онеги разлилось на 9700 к Южная и северная части Онежского озера, сформированные ледниками в разное геологическое время, резко отличаются строением берегов и дна.</a:t>
            </a:r>
            <a:endParaRPr lang="ru-RU" dirty="0"/>
          </a:p>
        </p:txBody>
      </p:sp>
      <p:pic>
        <p:nvPicPr>
          <p:cNvPr id="6146" name="Picture 2" descr="C:\Users\frnami\Desktop\дистант\оне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236097"/>
            <a:ext cx="5426073" cy="3621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1223</Words>
  <PresentationFormat>Экран (4:3)</PresentationFormat>
  <Paragraphs>58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Проект «Великие озера мира»  Подготовил ученик 3 класса Ермолаев Серафим ГОУ ЯО «Центр помощи детям»  г.Ярославль 2020г  Руководитель учитель начальных классов Бубнова Г.А.</vt:lpstr>
      <vt:lpstr>Цель;</vt:lpstr>
      <vt:lpstr>Озера мира</vt:lpstr>
      <vt:lpstr>Что такое озеро? </vt:lpstr>
      <vt:lpstr>Слайд 5</vt:lpstr>
      <vt:lpstr>Озеро Байкал </vt:lpstr>
      <vt:lpstr>Особенности и загадки Байкала </vt:lpstr>
      <vt:lpstr>Онежское озеро </vt:lpstr>
      <vt:lpstr>Слайд 9</vt:lpstr>
      <vt:lpstr>Особенности и загадки Онежского озера</vt:lpstr>
      <vt:lpstr>Озеро Хевиз </vt:lpstr>
      <vt:lpstr>Особенности и загадки Хевиза </vt:lpstr>
      <vt:lpstr>Озеро Маджоре (Лаго-Маджоре) </vt:lpstr>
      <vt:lpstr>Розовое озеро Хиллер </vt:lpstr>
      <vt:lpstr>Слайд 15</vt:lpstr>
      <vt:lpstr>Озеро Мичиган</vt:lpstr>
      <vt:lpstr>Слайд 17</vt:lpstr>
      <vt:lpstr>Озеро Танганьика</vt:lpstr>
      <vt:lpstr>Слайд 19</vt:lpstr>
      <vt:lpstr>Большое Медвежье озеро</vt:lpstr>
      <vt:lpstr>Большое Медвежье озеро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ГПОУ ЯКУиПТ      Исследовательский  проект «Великие озера мира»                                                                                          Выполнили:                                                           Мусинская Дарья Михайловна, Фролова Карина Михайловна,                                                               студентки группы ТР1-11         Ярославль, 2020 год</dc:title>
  <dc:creator>Фролова Наталия Михайловна</dc:creator>
  <cp:lastModifiedBy>Locadm</cp:lastModifiedBy>
  <cp:revision>18</cp:revision>
  <dcterms:created xsi:type="dcterms:W3CDTF">2020-05-23T09:17:08Z</dcterms:created>
  <dcterms:modified xsi:type="dcterms:W3CDTF">2020-06-16T20:36:16Z</dcterms:modified>
</cp:coreProperties>
</file>