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9" r:id="rId5"/>
    <p:sldId id="264" r:id="rId6"/>
    <p:sldId id="258" r:id="rId7"/>
    <p:sldId id="267" r:id="rId8"/>
    <p:sldId id="268" r:id="rId9"/>
    <p:sldId id="269" r:id="rId10"/>
    <p:sldId id="266" r:id="rId11"/>
    <p:sldId id="261" r:id="rId12"/>
    <p:sldId id="260" r:id="rId13"/>
    <p:sldId id="263" r:id="rId14"/>
    <p:sldId id="262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utube.ru/video/571d7ba3008d21e1e17c9c9dedae310f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4293096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Воспитание </a:t>
            </a:r>
            <a:endParaRPr lang="ru-RU" sz="3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духовно-нравственных 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ценностей у младших </a:t>
            </a:r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школьников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процессе 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100562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" y="0"/>
            <a:ext cx="91391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23728" y="90872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https://rutube.ru/video/571d7ba3008d21e1e17c9c9dedae310f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1824038"/>
            <a:ext cx="8543925" cy="3693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495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" y="0"/>
            <a:ext cx="91391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980728"/>
            <a:ext cx="4788024" cy="4680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Символ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КОНСТРУКТОР ЛИДЕР 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Девиз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Лидер команду ведёт за собой – дружен и крепок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орлятский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строй! 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Воспитательный потенциал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Воспитание инициативности, ответственности, коммуникабельности, умения вдохновлять людей, организовывать слаженную работу команды, воспитание чувства коллективизма, товарищества и дружбы.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76672"/>
            <a:ext cx="13906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30" y="2708920"/>
            <a:ext cx="3211274" cy="2620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064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" y="0"/>
            <a:ext cx="91391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620688"/>
            <a:ext cx="63367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Символ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КОНВЕРТ – КОПИЛКА ЭРУДИТА 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Девиз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Узнаём и открываем! 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Знаем, делаем, решаем! 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Воспитательный потенциал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Воспитание  интереса к научно-познавательной и исследовательской деятельности, 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изобретательству, развитие стремления к новым знаниям и открытиям.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489" y="404664"/>
            <a:ext cx="13716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509120"/>
            <a:ext cx="3096344" cy="208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93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" y="0"/>
            <a:ext cx="91391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980728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Символ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ШКАТУЛКА  МАСТЕРА 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Девиз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Орлята России творческий полёт к вершинам мастерства зовет! 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Воспитательный потенциал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Воспитание трудолюбия, уважения к людям различных профессий, мастерам своего дела, воспитание ценностного отношения к прекрасному, формирование основ эстетической культуры — эстетическое воспитание, приобщение к духовным ценностям.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998427"/>
            <a:ext cx="13239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708920"/>
            <a:ext cx="2423170" cy="1938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58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" y="0"/>
            <a:ext cx="91391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2816"/>
            <a:ext cx="6421516" cy="37358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434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" y="0"/>
            <a:ext cx="91391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15547" y="324433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ru-RU" b="1" dirty="0"/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959" y="607603"/>
            <a:ext cx="4570673" cy="265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306" y="3717032"/>
            <a:ext cx="4655978" cy="261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66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" y="0"/>
            <a:ext cx="91391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325075"/>
            <a:ext cx="66967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Значение воспитания в начальной школе </a:t>
            </a:r>
          </a:p>
          <a:p>
            <a:pPr algn="just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Методиология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интеграции воспитательных моментов в учебный процесс </a:t>
            </a:r>
          </a:p>
          <a:p>
            <a:pPr algn="just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Роль учителя как воспитателя </a:t>
            </a:r>
          </a:p>
          <a:p>
            <a:pPr algn="just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Примеры эффективных приемов для формирования ценностей на уроках </a:t>
            </a:r>
          </a:p>
          <a:p>
            <a:pPr algn="just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Взаимодействие со родителями и сообществом для совместного воспитания детей </a:t>
            </a:r>
          </a:p>
        </p:txBody>
      </p:sp>
      <p:pic>
        <p:nvPicPr>
          <p:cNvPr id="8194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80928"/>
            <a:ext cx="5278016" cy="393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39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" y="0"/>
            <a:ext cx="91391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28869" y="260648"/>
            <a:ext cx="7137987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«Разговоры о важном»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формат внеурочной деятельности, направленный на развитие у детей ценностного отношения к Родине, природе, человеку, культуре, знаниям, здоровью. 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Идея введения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заключается в том, чтобы сформировать у школьников внутреннюю позицию, необходимую для конструктивного и ответственного поведения в обществе. 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задачи занятий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содействие обучающимся в понимании особенностей общественных отношений в семье, в родном крае, в родной стране; 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помощь в осознании своей принадлежности государству, предоставляющему каждому гражданину определённые права и требующему исполнения определённых обязанностей; 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обогащение учащихся знаниями, раскрывающими прошлое, историю, способствующими усвоению определённых норм морали, нравственности. 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Важным воспитательным фактором является включение в занятия регионального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компонента.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33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" y="-14064"/>
            <a:ext cx="91391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47123" y="332656"/>
            <a:ext cx="68407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«Функциональная грамотность»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способность применять знания и умения в жизненных ситуациях, чтобы решать разные задачи и проблемы. Это больше чем просто усвоить базовые навыки. Важным становится то, как человек может использовать свои знания в разном контексте. 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развитой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функциональной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грамотностью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умеет анализировать информацию, принимать решения, решать проблемы, работать в группе, использовать технологии и многое другое.  </a:t>
            </a:r>
          </a:p>
        </p:txBody>
      </p:sp>
      <p:pic>
        <p:nvPicPr>
          <p:cNvPr id="10242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996952"/>
            <a:ext cx="4824536" cy="366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68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" y="0"/>
            <a:ext cx="91391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48680"/>
            <a:ext cx="5934422" cy="602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558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" y="0"/>
            <a:ext cx="91391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96380" y="659011"/>
            <a:ext cx="3161571" cy="618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Леднёв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Роман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Ермолов Антон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Щербакова Полина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Рождественский Александр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Бесперстов Сергей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Григорьев Фёдор</a:t>
            </a:r>
          </a:p>
          <a:p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Набережнева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Мария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Морозов Михаил</a:t>
            </a:r>
          </a:p>
          <a:p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Подерухин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Степан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Труфанова Таисия</a:t>
            </a:r>
          </a:p>
          <a:p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Осколкова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Елена</a:t>
            </a:r>
          </a:p>
          <a:p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Амарян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Лион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Соловьёв Богдан</a:t>
            </a:r>
          </a:p>
          <a:p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Синицина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София</a:t>
            </a:r>
          </a:p>
          <a:p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Белихин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Даниил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Федотов Леонид</a:t>
            </a:r>
          </a:p>
          <a:p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Карселадзе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Даниил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Касаткин Василий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Лебедев Арсений</a:t>
            </a: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374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" y="0"/>
            <a:ext cx="91391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96380" y="659011"/>
            <a:ext cx="3161571" cy="42473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Леднёв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Роман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Ермолов Антон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Щербакова Полина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Рождественский Александр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Бесперстов Сергей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Григорьев Фёдор</a:t>
            </a:r>
          </a:p>
          <a:p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Набережнева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Мария</a:t>
            </a:r>
          </a:p>
          <a:p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Белихин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Даниил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Федотов Леонид</a:t>
            </a:r>
          </a:p>
          <a:p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Карселадзе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Даниил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Касаткин Василий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Лебедев Арсений</a:t>
            </a: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219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" y="0"/>
            <a:ext cx="91391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15816" y="476672"/>
            <a:ext cx="2611292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Набережнева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Мария ?</a:t>
            </a: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Лебедев Арсений ?</a:t>
            </a: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Белихин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Даниил !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068960"/>
            <a:ext cx="2952328" cy="3460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129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" y="0"/>
            <a:ext cx="91391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79712" y="962960"/>
            <a:ext cx="4866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Помедленнее, пожалуйста,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записываю</a:t>
            </a:r>
            <a:endParaRPr lang="ru-RU" b="1" dirty="0"/>
          </a:p>
        </p:txBody>
      </p:sp>
      <p:pic>
        <p:nvPicPr>
          <p:cNvPr id="3076" name="Picture 4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68" y="2060848"/>
            <a:ext cx="716879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47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238</Words>
  <Application>Microsoft Office PowerPoint</Application>
  <PresentationFormat>Экран (4:3)</PresentationFormat>
  <Paragraphs>86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phineeva</dc:creator>
  <cp:lastModifiedBy>phineeva</cp:lastModifiedBy>
  <cp:revision>24</cp:revision>
  <dcterms:created xsi:type="dcterms:W3CDTF">2024-12-10T05:58:40Z</dcterms:created>
  <dcterms:modified xsi:type="dcterms:W3CDTF">2024-12-10T10:59:36Z</dcterms:modified>
</cp:coreProperties>
</file>