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684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3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195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5003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031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431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13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789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75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98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99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3617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6904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11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9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532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43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C9C01DF-3120-4B5A-9891-9C3A78E8C500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125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  <p:sldLayoutId id="2147483996" r:id="rId12"/>
    <p:sldLayoutId id="2147483997" r:id="rId13"/>
    <p:sldLayoutId id="2147483998" r:id="rId14"/>
    <p:sldLayoutId id="2147483999" r:id="rId15"/>
    <p:sldLayoutId id="2147484000" r:id="rId16"/>
    <p:sldLayoutId id="214748400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>
            <a:extLst>
              <a:ext uri="{FF2B5EF4-FFF2-40B4-BE49-F238E27FC236}">
                <a16:creationId xmlns:a16="http://schemas.microsoft.com/office/drawing/2014/main" id="{BD4523B7-D2DA-4634-B5B4-94801A5AD8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159"/>
            <a:ext cx="9144000" cy="6885160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Викторина по теме «ЖИЗНЬ И ТВОРЧЕСТВО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Н.А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НЕКРАСОВА»</a:t>
            </a:r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899592" y="5733256"/>
            <a:ext cx="252028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Начать игру</a:t>
            </a:r>
          </a:p>
        </p:txBody>
      </p:sp>
    </p:spTree>
    <p:extLst>
      <p:ext uri="{BB962C8B-B14F-4D97-AF65-F5344CB8AC3E}">
        <p14:creationId xmlns:p14="http://schemas.microsoft.com/office/powerpoint/2010/main" val="2085029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2» за 100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 lnSpcReduction="10000"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ВОПРОС:Кто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из персонажей произведений Некрасова «…влюбился в дворянскую дочь и за это был жестоко наказан»?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 огородник, стихотворение «Огородник»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17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3» за 10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ВОПРОС:В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каких крупных произведениях Некрасов рассказывает о декабристах?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ответ:В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поэмах «Дедушка» и «Русские женщины»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1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3» за 20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ВОПРОС: Как назвал Николай Алексеевич Некрасов свой первый сборник стихов?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ответ:«Мечты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и звуки»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93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3» за 50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lnSpcReduction="10000"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ВОПРОС:Какая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известная картина напоминает нам стихотворение Некрасова «На Волге», написанное по впечатлениям детства?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ответ:И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Репин «Бурлаки на Волге»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61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3» за 100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fontScale="92500"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ВОПРОС:Из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какого произведения </a:t>
            </a:r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Н.А.Некрасова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взяты эти строки?</a:t>
            </a:r>
            <a:b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««Не покорность тупая –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Дружная сила нужна».»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 поэма «Дедушка»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50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4» за 10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fontScale="92500" lnSpcReduction="20000"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ВОПРОС: Из какого произведения </a:t>
            </a:r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Н.А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 Некрасова взяты эти строки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«… русский народ…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Вынесет все – и широкую, ясную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Грудью дорогу проложит себе».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ответ:Стихотворение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«Железная дорога».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2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Autofit/>
          </a:bodyPr>
          <a:lstStyle/>
          <a:p>
            <a:r>
              <a:rPr lang="ru-RU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ВОПРОС:В</a:t>
            </a:r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какой поэме Некрасов так изобразил впечатления юноши, попавшего в большой город:</a:t>
            </a:r>
          </a:p>
          <a:p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«Как чудно город изукрашен!</a:t>
            </a:r>
          </a:p>
          <a:p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Шпили его церквей и башен</a:t>
            </a:r>
          </a:p>
          <a:p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Уходят в небо; пышны в нем</a:t>
            </a:r>
          </a:p>
          <a:p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Театры, улицы, жилища</a:t>
            </a:r>
          </a:p>
          <a:p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Счастливцев мира – и кругом</a:t>
            </a:r>
          </a:p>
          <a:p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Необозримые кладбища…»?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532011" y="5040796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 В поэме «Несчастные».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2204120" y="701080"/>
            <a:ext cx="5486400" cy="5667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КОТ В МЕШКЕ</a:t>
            </a:r>
          </a:p>
        </p:txBody>
      </p:sp>
      <p:pic>
        <p:nvPicPr>
          <p:cNvPr id="11" name="Picture 6" descr="http://bu-baraholka.ru/upload/normal/sverdlovsk-kot-v-meshke_9088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8" r="25813"/>
          <a:stretch/>
        </p:blipFill>
        <p:spPr bwMode="auto">
          <a:xfrm>
            <a:off x="5580112" y="1483060"/>
            <a:ext cx="2437548" cy="36381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5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4» за 50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lnSpcReduction="10000"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ВОПРОС:В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каком стихотворении Николай Алексеевич рассказывает о тяжелом подневольном труде детей на фабрике?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  В стихотворении «Плач детей».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59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4» за 100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fontScale="55000" lnSpcReduction="20000"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ВОПРОС: Из какого произведения </a:t>
            </a:r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Н.А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 Некрасова взяты эти строки?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«…Иди в огонь за честь отчизны,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За убежденье, за любовь…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Иди и гибни безупречно.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Умрешь недаром… Дело прочно,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Когда под ним струится кровь»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ответ:Стихотворение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«Поэт и гражданин».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36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16238884"/>
              </p:ext>
            </p:extLst>
          </p:nvPr>
        </p:nvGraphicFramePr>
        <p:xfrm>
          <a:off x="210342" y="980728"/>
          <a:ext cx="8723315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4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4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46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2514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КАТЕГОРИИ</a:t>
                      </a:r>
                      <a:endParaRPr lang="ru-RU" sz="32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КАТЕГОРИЯ</a:t>
                      </a:r>
                      <a:r>
                        <a:rPr lang="ru-RU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1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 action="ppaction://hlinksldjump"/>
                        </a:rPr>
                        <a:t>10</a:t>
                      </a:r>
                      <a:endParaRPr lang="ru-RU" b="1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 action="ppaction://hlinksldjump"/>
                        </a:rPr>
                        <a:t>20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 action="ppaction://hlinksldjump"/>
                        </a:rPr>
                        <a:t>50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5" action="ppaction://hlinksldjump"/>
                        </a:rPr>
                        <a:t>100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КАТЕГОРИЯ</a:t>
                      </a:r>
                      <a:r>
                        <a:rPr lang="ru-RU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2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6" action="ppaction://hlinksldjump"/>
                        </a:rPr>
                        <a:t>10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7" action="ppaction://hlinksldjump"/>
                        </a:rPr>
                        <a:t>20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 action="ppaction://hlinksldjump"/>
                        </a:rPr>
                        <a:t>50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9" action="ppaction://hlinksldjump"/>
                        </a:rPr>
                        <a:t>100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КАТЕГОРИЯ</a:t>
                      </a:r>
                      <a:r>
                        <a:rPr lang="ru-RU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3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0" action="ppaction://hlinksldjump"/>
                        </a:rPr>
                        <a:t>10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1" action="ppaction://hlinksldjump"/>
                        </a:rPr>
                        <a:t>20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2" action="ppaction://hlinksldjump"/>
                        </a:rPr>
                        <a:t>50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3" action="ppaction://hlinksldjump"/>
                        </a:rPr>
                        <a:t>100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КАТЕГОРИЯ</a:t>
                      </a:r>
                      <a:r>
                        <a:rPr lang="ru-RU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4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4" action="ppaction://hlinksldjump"/>
                        </a:rPr>
                        <a:t>10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5" action="ppaction://hlinksldjump"/>
                        </a:rPr>
                        <a:t>20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6" action="ppaction://hlinksldjump"/>
                        </a:rPr>
                        <a:t>50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7" action="ppaction://hlinksldjump"/>
                        </a:rPr>
                        <a:t>100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66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D79417E-9E0A-4824-B2C9-08679D39D4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06844"/>
            <a:ext cx="8505459" cy="444714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1» за 10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ВОПРОС: КАК ЗОВУТ НЕКРАСОВА?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4153744" y="2888940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Николай Алексеевич</a:t>
            </a: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10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1» за 20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ВОПРОС: Как называется произведение про зайцев?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 «Дед Мазай и зайцы»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29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1» за 50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 fontScale="92500"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ВОПРОС:Из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каких произведений </a:t>
            </a:r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Н.А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 Некрасова взяты эти строки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«Я лиру посвятил народу своему»?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 Стихотворение «Элегия».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2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1» за 100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 fontScale="62500" lnSpcReduction="20000"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ВОПРОС:В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каком произведении Н. А. Некрасова нарисована эта картина летнего дня: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«Проснулся: в широкие щели сарая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Глядятся веселого солнца лучи,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Воркует голубка; над крышей летая,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Кричат молодые грачи…» 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ответ: «Крестьянские дети».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34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КОТ В МЕШКЕ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ВОПРОС:Из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какого произведения </a:t>
            </a:r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Н.А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 Некрасова взяты эти строки?</a:t>
            </a:r>
            <a:b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.«Доля народа,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Счастье его,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Свет и свобода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Прежде всего!»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0" name="Picture 6" descr="http://bu-baraholka.ru/upload/normal/sverdlovsk-kot-v-meshke_9088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8" r="25813"/>
          <a:stretch/>
        </p:blipFill>
        <p:spPr bwMode="auto">
          <a:xfrm>
            <a:off x="6444208" y="1844824"/>
            <a:ext cx="2437548" cy="36381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ответ:Поэма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«Кому на Руси жить хорошо».</a:t>
            </a:r>
          </a:p>
        </p:txBody>
      </p:sp>
    </p:spTree>
    <p:extLst>
      <p:ext uri="{BB962C8B-B14F-4D97-AF65-F5344CB8AC3E}">
        <p14:creationId xmlns:p14="http://schemas.microsoft.com/office/powerpoint/2010/main" val="58428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2» за 20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ВОПРОС:Кому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посвятил Н. А. Некрасов свою поэму «Коробейники»?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ответ:Крестьянину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деревни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Шоды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Костромской губернии, Гавриле Яковлевичу Захарову, с которым часто ходили на охоту.</a:t>
            </a:r>
            <a:b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ru-RU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92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2» за 50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ВОПРОС: Кому посвящал Некрасов свои первые стихотворные опыты?</a:t>
            </a: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Правильный </a:t>
            </a:r>
            <a:r>
              <a:rPr lang="ru-RU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ответ:Матери</a:t>
            </a:r>
            <a:r>
              <a:rPr lang="ru-RU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Елене Андреевне, светлый образ, который поэт всю жизнь свято хранил в своем сердце.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28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593</TotalTime>
  <Words>639</Words>
  <Application>Microsoft Office PowerPoint</Application>
  <PresentationFormat>Экран (4:3)</PresentationFormat>
  <Paragraphs>95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Century Gothic</vt:lpstr>
      <vt:lpstr>Courier New</vt:lpstr>
      <vt:lpstr>Wingdings 3</vt:lpstr>
      <vt:lpstr>Ион</vt:lpstr>
      <vt:lpstr>Викторина по теме «ЖИЗНЬ И ТВОРЧЕСТВО Н.А. НЕКРАСОВА»</vt:lpstr>
      <vt:lpstr>Презентация PowerPoint</vt:lpstr>
      <vt:lpstr>«КАТЕГОРИЯ 1» за 10</vt:lpstr>
      <vt:lpstr>«КАТЕГОРИЯ 1» за 20</vt:lpstr>
      <vt:lpstr>«КАТЕГОРИЯ 1» за 50</vt:lpstr>
      <vt:lpstr>«КАТЕГОРИЯ 1» за 100</vt:lpstr>
      <vt:lpstr>КОТ В МЕШКЕ</vt:lpstr>
      <vt:lpstr>«КАТЕГОРИЯ 2» за 20</vt:lpstr>
      <vt:lpstr>«КАТЕГОРИЯ 2» за 50</vt:lpstr>
      <vt:lpstr>«КАТЕГОРИЯ 2» за 100</vt:lpstr>
      <vt:lpstr>«КАТЕГОРИЯ 3» за 10</vt:lpstr>
      <vt:lpstr>«КАТЕГОРИЯ 3» за 20</vt:lpstr>
      <vt:lpstr>«КАТЕГОРИЯ 3» за 50</vt:lpstr>
      <vt:lpstr>«КАТЕГОРИЯ 3» за 100</vt:lpstr>
      <vt:lpstr>«КАТЕГОРИЯ 4» за 10</vt:lpstr>
      <vt:lpstr>Презентация PowerPoint</vt:lpstr>
      <vt:lpstr>«КАТЕГОРИЯ 4» за 50</vt:lpstr>
      <vt:lpstr>«КАТЕГОРИЯ 4» за 100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по теме «…»</dc:title>
  <dc:creator>Ксю</dc:creator>
  <cp:lastModifiedBy>Фаина</cp:lastModifiedBy>
  <cp:revision>14</cp:revision>
  <dcterms:created xsi:type="dcterms:W3CDTF">2017-01-13T14:14:40Z</dcterms:created>
  <dcterms:modified xsi:type="dcterms:W3CDTF">2021-12-02T06:19:47Z</dcterms:modified>
</cp:coreProperties>
</file>