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64" r:id="rId3"/>
    <p:sldId id="257" r:id="rId4"/>
    <p:sldId id="265" r:id="rId5"/>
    <p:sldId id="266" r:id="rId6"/>
    <p:sldId id="267" r:id="rId7"/>
    <p:sldId id="261" r:id="rId8"/>
    <p:sldId id="262" r:id="rId9"/>
    <p:sldId id="263" r:id="rId10"/>
    <p:sldId id="274" r:id="rId11"/>
    <p:sldId id="275" r:id="rId12"/>
    <p:sldId id="276" r:id="rId13"/>
    <p:sldId id="258" r:id="rId14"/>
    <p:sldId id="259" r:id="rId15"/>
    <p:sldId id="260" r:id="rId16"/>
    <p:sldId id="270" r:id="rId17"/>
    <p:sldId id="271" r:id="rId18"/>
    <p:sldId id="272" r:id="rId19"/>
    <p:sldId id="273" r:id="rId20"/>
    <p:sldId id="277" r:id="rId21"/>
    <p:sldId id="278" r:id="rId22"/>
    <p:sldId id="280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7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ECE90-F404-4FB8-A939-049BAE9E419C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1607E-A073-4974-9CBC-4252C9416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9898"/>
            <a:ext cx="8553480" cy="264047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Malgun Gothic" pitchFamily="34" charset="-127"/>
                <a:ea typeface="Malgun Gothic" pitchFamily="34" charset="-127"/>
                <a:cs typeface="Times New Roman" pitchFamily="18" charset="0"/>
              </a:rPr>
              <a:t>Путешествие по Ярославским сказочным героям</a:t>
            </a:r>
            <a:endParaRPr lang="ru-RU" sz="4800" b="1" dirty="0">
              <a:latin typeface="Malgun Gothic" pitchFamily="34" charset="-127"/>
              <a:ea typeface="Malgun Gothic" pitchFamily="34" charset="-127"/>
              <a:cs typeface="Times New Roman" pitchFamily="18" charset="0"/>
            </a:endParaRPr>
          </a:p>
        </p:txBody>
      </p:sp>
      <p:pic>
        <p:nvPicPr>
          <p:cNvPr id="5" name="Рисунок 4" descr="06-skazka-kak-bogatyr-alesha-drakona-pobed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928934"/>
            <a:ext cx="2071701" cy="2071701"/>
          </a:xfrm>
          <a:prstGeom prst="rect">
            <a:avLst/>
          </a:prstGeom>
        </p:spPr>
      </p:pic>
      <p:pic>
        <p:nvPicPr>
          <p:cNvPr id="7" name="Рисунок 6" descr="yaroslavskaya-obl-gidroremo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065833"/>
            <a:ext cx="3500462" cy="3792167"/>
          </a:xfrm>
          <a:prstGeom prst="rect">
            <a:avLst/>
          </a:prstGeom>
        </p:spPr>
      </p:pic>
      <p:pic>
        <p:nvPicPr>
          <p:cNvPr id="4" name="Рисунок 3" descr="0004-008-Pribezhala-k-teremochku-myshka-norushka-i-stala-v-nej-zh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5380084"/>
            <a:ext cx="1313131" cy="1477916"/>
          </a:xfrm>
          <a:prstGeom prst="rect">
            <a:avLst/>
          </a:prstGeom>
        </p:spPr>
      </p:pic>
      <p:pic>
        <p:nvPicPr>
          <p:cNvPr id="6" name="Рисунок 5" descr="1984933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4714860"/>
            <a:ext cx="214314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14290"/>
            <a:ext cx="2428892" cy="3618461"/>
          </a:xfrm>
          <a:prstGeom prst="rect">
            <a:avLst/>
          </a:prstGeom>
        </p:spPr>
      </p:pic>
      <p:pic>
        <p:nvPicPr>
          <p:cNvPr id="7" name="Рисунок 6" descr="199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500417"/>
            <a:ext cx="4572032" cy="29603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7620" y="1000108"/>
            <a:ext cx="4210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городе хорошо сохранились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купеческие постройки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286388"/>
            <a:ext cx="3956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центральной площади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расположены торговые ряды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785794"/>
            <a:ext cx="3979525" cy="2571768"/>
          </a:xfrm>
        </p:spPr>
      </p:pic>
      <p:sp>
        <p:nvSpPr>
          <p:cNvPr id="5" name="TextBox 4"/>
          <p:cNvSpPr txBox="1"/>
          <p:nvPr/>
        </p:nvSpPr>
        <p:spPr>
          <a:xfrm>
            <a:off x="1214414" y="214290"/>
            <a:ext cx="3026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Резиденция Водяного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oshehon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143248"/>
            <a:ext cx="4816046" cy="3214710"/>
          </a:xfrm>
          <a:prstGeom prst="rect">
            <a:avLst/>
          </a:prstGeom>
        </p:spPr>
      </p:pic>
      <p:pic>
        <p:nvPicPr>
          <p:cNvPr id="8" name="Рисунок 7" descr="71be9b10da04623f3be07938cdeb0f4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5357826"/>
            <a:ext cx="2024657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00042"/>
            <a:ext cx="5811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Музей медведя «Топтыгин дом»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3571876"/>
            <a:ext cx="2143140" cy="3192759"/>
          </a:xfrm>
          <a:prstGeom prst="rect">
            <a:avLst/>
          </a:prstGeom>
        </p:spPr>
      </p:pic>
      <p:pic>
        <p:nvPicPr>
          <p:cNvPr id="6" name="Рисунок 5" descr="1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730" y="357166"/>
            <a:ext cx="2109922" cy="3143272"/>
          </a:xfrm>
          <a:prstGeom prst="rect">
            <a:avLst/>
          </a:prstGeom>
        </p:spPr>
      </p:pic>
      <p:pic>
        <p:nvPicPr>
          <p:cNvPr id="7" name="Рисунок 6" descr="top_hom_5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500174"/>
            <a:ext cx="5611129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Город Мышкин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142984"/>
            <a:ext cx="7862150" cy="5105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Мышкин – небольшой, но удивительно красивый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городок в Ярославской области, на берегу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Рыбинского водохранилища.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humb_w8001-750x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214686"/>
            <a:ext cx="4835133" cy="2643206"/>
          </a:xfrm>
          <a:prstGeom prst="rect">
            <a:avLst/>
          </a:prstGeom>
        </p:spPr>
      </p:pic>
      <p:pic>
        <p:nvPicPr>
          <p:cNvPr id="5" name="Рисунок 4" descr="0004-008-Pribezhala-k-teremochku-myshka-norushka-i-stala-v-nej-zh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4572008"/>
            <a:ext cx="1713765" cy="1928826"/>
          </a:xfrm>
          <a:prstGeom prst="rect">
            <a:avLst/>
          </a:prstGeom>
        </p:spPr>
      </p:pic>
      <p:pic>
        <p:nvPicPr>
          <p:cNvPr id="2050" name="Picture 2" descr="my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1785926"/>
            <a:ext cx="1104900" cy="137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290"/>
            <a:ext cx="7790712" cy="603411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Музеи Мышкина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Мышкине множество необычных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музеев, благодаря которым этот город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 известен не только по всей России,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и за её пределами.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_147bf0_5fd7233a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000372"/>
            <a:ext cx="3357586" cy="2518190"/>
          </a:xfrm>
          <a:prstGeom prst="rect">
            <a:avLst/>
          </a:prstGeom>
        </p:spPr>
      </p:pic>
      <p:pic>
        <p:nvPicPr>
          <p:cNvPr id="1025" name="Picture 1" descr="E:\Загрузка\29.01.15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71810"/>
            <a:ext cx="3702843" cy="24685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5643578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 Малых форм крестьянской архитектуры.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15074" y="5715016"/>
            <a:ext cx="1536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 Мыши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290"/>
            <a:ext cx="7790712" cy="603411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 валенок, где собрана интересная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мышкинских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валенок.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2eb8607c2fc61.958478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4593396" cy="3071834"/>
          </a:xfrm>
          <a:prstGeom prst="rect">
            <a:avLst/>
          </a:prstGeom>
        </p:spPr>
      </p:pic>
      <p:pic>
        <p:nvPicPr>
          <p:cNvPr id="5" name="Рисунок 4" descr="muzey-valenok-muzey-russkie-valenki-v-myshkine-cec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429000"/>
            <a:ext cx="4095778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796908"/>
          </a:xfrm>
        </p:spPr>
        <p:txBody>
          <a:bodyPr/>
          <a:lstStyle/>
          <a:p>
            <a:r>
              <a:rPr lang="ru-RU" dirty="0" smtClean="0"/>
              <a:t>Ростов Великий</a:t>
            </a:r>
            <a:endParaRPr lang="ru-RU" dirty="0"/>
          </a:p>
        </p:txBody>
      </p:sp>
      <p:pic>
        <p:nvPicPr>
          <p:cNvPr id="4" name="Содержимое 3" descr="image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785926"/>
            <a:ext cx="8842754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52"/>
            <a:ext cx="7862150" cy="610554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Ростовский кремль.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320413558_1-rost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142984"/>
            <a:ext cx="8135653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862150" cy="603411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Ростовская звонница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rc-4-103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85794"/>
            <a:ext cx="8429684" cy="5872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52"/>
            <a:ext cx="7862150" cy="610554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Ростовская финифть.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7c3facf7e92df2cb14acedc7e2462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857232"/>
            <a:ext cx="3948416" cy="2828924"/>
          </a:xfrm>
          <a:prstGeom prst="rect">
            <a:avLst/>
          </a:prstGeom>
        </p:spPr>
      </p:pic>
      <p:pic>
        <p:nvPicPr>
          <p:cNvPr id="6" name="Рисунок 5" descr="1203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857232"/>
            <a:ext cx="3786214" cy="2839661"/>
          </a:xfrm>
          <a:prstGeom prst="rect">
            <a:avLst/>
          </a:prstGeom>
        </p:spPr>
      </p:pic>
      <p:pic>
        <p:nvPicPr>
          <p:cNvPr id="7" name="Рисунок 6" descr="15012923100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3786190"/>
            <a:ext cx="2843248" cy="28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216_20130523_0112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71480"/>
            <a:ext cx="8096250" cy="540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ebe_6e80965f_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785794"/>
            <a:ext cx="3967289" cy="2643206"/>
          </a:xfrm>
          <a:prstGeom prst="rect">
            <a:avLst/>
          </a:prstGeom>
        </p:spPr>
      </p:pic>
      <p:pic>
        <p:nvPicPr>
          <p:cNvPr id="5" name="Рисунок 4" descr="CdoqN9OYhe15121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785794"/>
            <a:ext cx="3962874" cy="2643206"/>
          </a:xfrm>
          <a:prstGeom prst="rect">
            <a:avLst/>
          </a:prstGeom>
        </p:spPr>
      </p:pic>
      <p:pic>
        <p:nvPicPr>
          <p:cNvPr id="6" name="Рисунок 5" descr="nero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3714752"/>
            <a:ext cx="4393437" cy="2928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5572140"/>
            <a:ext cx="197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Неро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142852"/>
            <a:ext cx="2761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Дом-музей щуки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1171312971215141126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4356"/>
            <a:ext cx="5143504" cy="3306538"/>
          </a:xfrm>
          <a:prstGeom prst="rect">
            <a:avLst/>
          </a:prstGeom>
        </p:spPr>
      </p:pic>
      <p:pic>
        <p:nvPicPr>
          <p:cNvPr id="6" name="Рисунок 5" descr="FbbSYymER0ucAo3bIe13LlXNqSjmdD-1024x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610" y="3643314"/>
            <a:ext cx="4862390" cy="3214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3874" y="1428736"/>
            <a:ext cx="37401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Купеческая усадьба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Алеши Поповича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685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8572560" cy="5717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050" y="142852"/>
            <a:ext cx="3485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Село Ермаково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428604"/>
            <a:ext cx="3980079" cy="5929354"/>
          </a:xfrm>
          <a:prstGeom prst="rect">
            <a:avLst/>
          </a:prstGeom>
        </p:spPr>
      </p:pic>
      <p:pic>
        <p:nvPicPr>
          <p:cNvPr id="5" name="Рисунок 4" descr="rya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2285992"/>
            <a:ext cx="4929190" cy="3286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857232"/>
            <a:ext cx="4279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Музей курочки Рябы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862150" cy="603411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Ярославле много церквей, храмов 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монастырей, которые привлекают своей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красотой.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0875_20131013_2315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888124"/>
            <a:ext cx="3505760" cy="2507650"/>
          </a:xfrm>
          <a:prstGeom prst="rect">
            <a:avLst/>
          </a:prstGeom>
        </p:spPr>
      </p:pic>
      <p:pic>
        <p:nvPicPr>
          <p:cNvPr id="5" name="Рисунок 4" descr="andreevskoe_na_lige_20070410_12-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785926"/>
            <a:ext cx="3716283" cy="2571768"/>
          </a:xfrm>
          <a:prstGeom prst="rect">
            <a:avLst/>
          </a:prstGeom>
        </p:spPr>
      </p:pic>
      <p:pic>
        <p:nvPicPr>
          <p:cNvPr id="6" name="Рисунок 5" descr="borisoglebskiy_monastyi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1" y="4357670"/>
            <a:ext cx="3857652" cy="2439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862150" cy="603411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Набережная Ярославля, где сливаются две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реки: Волга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Которосль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XUI9va-bha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714488"/>
            <a:ext cx="4429124" cy="2952749"/>
          </a:xfrm>
          <a:prstGeom prst="rect">
            <a:avLst/>
          </a:prstGeom>
        </p:spPr>
      </p:pic>
      <p:pic>
        <p:nvPicPr>
          <p:cNvPr id="7" name="Рисунок 6" descr="1200x630px-Park_na_StrelkeYaroslavl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4071942"/>
            <a:ext cx="4762533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7969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узей_истории_города_Ярослав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357298"/>
            <a:ext cx="3323141" cy="2214562"/>
          </a:xfrm>
        </p:spPr>
      </p:pic>
      <p:pic>
        <p:nvPicPr>
          <p:cNvPr id="5" name="Рисунок 4" descr="1361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285860"/>
            <a:ext cx="4029104" cy="2238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3571876"/>
            <a:ext cx="3478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 истории города Ярославля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3500438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 «Музыка и время»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Загрузка\595a83286528350f9bd3ab90600bfd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143380"/>
            <a:ext cx="4500594" cy="22384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29256" y="492919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 занимательных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наук Эйнштейна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Музей «Мой любимый мишка»</a:t>
            </a:r>
            <a:endParaRPr lang="ru-RU" dirty="0"/>
          </a:p>
        </p:txBody>
      </p:sp>
      <p:pic>
        <p:nvPicPr>
          <p:cNvPr id="4" name="Содержимое 3" descr="Музей-Мой-любимый-мишка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4599158" cy="2928958"/>
          </a:xfrm>
        </p:spPr>
      </p:pic>
      <p:pic>
        <p:nvPicPr>
          <p:cNvPr id="5" name="Рисунок 4" descr="8a96859c-8ef1-4b74-ad3a-fca1f1fce44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571876"/>
            <a:ext cx="4570366" cy="2900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868346"/>
          </a:xfrm>
        </p:spPr>
        <p:txBody>
          <a:bodyPr/>
          <a:lstStyle/>
          <a:p>
            <a:r>
              <a:rPr lang="ru-RU" dirty="0" smtClean="0"/>
              <a:t>Село Кукобой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142984"/>
            <a:ext cx="7862150" cy="510541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Село окружено живописными густыми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лесами. Скорее всего именно поэтому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здешнее место считается «Родиной Бабы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Яги».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DSC00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286124"/>
            <a:ext cx="4218109" cy="3143272"/>
          </a:xfrm>
          <a:prstGeom prst="rect">
            <a:avLst/>
          </a:prstGeom>
        </p:spPr>
      </p:pic>
      <p:pic>
        <p:nvPicPr>
          <p:cNvPr id="6" name="Рисунок 5" descr="144786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500438"/>
            <a:ext cx="3643338" cy="2733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290"/>
            <a:ext cx="7790712" cy="603411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село Кукобой славится не только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героиней сказок, но и Спасским собором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который величаво возвышается в центре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села.</a:t>
            </a:r>
            <a:endParaRPr lang="ru-RU" dirty="0"/>
          </a:p>
        </p:txBody>
      </p:sp>
      <p:pic>
        <p:nvPicPr>
          <p:cNvPr id="4" name="Рисунок 3" descr="73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143116"/>
            <a:ext cx="5643602" cy="4232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868346"/>
          </a:xfrm>
        </p:spPr>
        <p:txBody>
          <a:bodyPr/>
          <a:lstStyle/>
          <a:p>
            <a:r>
              <a:rPr lang="ru-RU" dirty="0" smtClean="0"/>
              <a:t>Город Пошехонье</a:t>
            </a:r>
            <a:endParaRPr lang="ru-RU" dirty="0"/>
          </a:p>
        </p:txBody>
      </p:sp>
      <p:pic>
        <p:nvPicPr>
          <p:cNvPr id="4" name="Содержимое 3" descr="Poshehon-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017944"/>
            <a:ext cx="7643866" cy="57328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</TotalTime>
  <Words>173</Words>
  <PresentationFormat>Экран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Путешествие по Ярославским сказочным героям</vt:lpstr>
      <vt:lpstr>Слайд 2</vt:lpstr>
      <vt:lpstr>Слайд 3</vt:lpstr>
      <vt:lpstr>Слайд 4</vt:lpstr>
      <vt:lpstr>Музеи</vt:lpstr>
      <vt:lpstr>Музей «Мой любимый мишка»</vt:lpstr>
      <vt:lpstr>Село Кукобой</vt:lpstr>
      <vt:lpstr>Слайд 8</vt:lpstr>
      <vt:lpstr>Город Пошехонье</vt:lpstr>
      <vt:lpstr>Слайд 10</vt:lpstr>
      <vt:lpstr>Слайд 11</vt:lpstr>
      <vt:lpstr>Слайд 12</vt:lpstr>
      <vt:lpstr>Город Мышкин</vt:lpstr>
      <vt:lpstr>Слайд 14</vt:lpstr>
      <vt:lpstr>Слайд 15</vt:lpstr>
      <vt:lpstr>Ростов Великий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Ярославским сказочным героям</dc:title>
  <dc:creator>Владимир</dc:creator>
  <cp:lastModifiedBy>Владимир</cp:lastModifiedBy>
  <cp:revision>20</cp:revision>
  <dcterms:created xsi:type="dcterms:W3CDTF">2016-12-01T15:01:42Z</dcterms:created>
  <dcterms:modified xsi:type="dcterms:W3CDTF">2016-12-07T16:34:40Z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1508592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