
<file path=[Content_Types].xml><?xml version="1.0" encoding="utf-8"?>
<Types xmlns="http://schemas.openxmlformats.org/package/2006/content-types"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1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Default ContentType="image/png" Extension="png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theme+xml" PartName="/ppt/theme/theme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theme+xml" PartName="/ppt/theme/theme1.xml"/>
  <Default ContentType="image/jpeg" Extension="jpeg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notesMaster+xml" PartName="/ppt/notesMasters/notesMaster1.xml"/>
  <Override ContentType="application/vnd.openxmlformats-officedocument.presentationml.slideLayout+xml" PartName="/ppt/slideLayouts/slideLayout1.xml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5"/>
  </p:notesMasterIdLst>
  <p:sldIdLst>
    <p:sldId id="256" r:id="rId2"/>
    <p:sldId id="264" r:id="rId3"/>
    <p:sldId id="257" r:id="rId4"/>
    <p:sldId id="265" r:id="rId5"/>
    <p:sldId id="266" r:id="rId6"/>
    <p:sldId id="267" r:id="rId7"/>
    <p:sldId id="261" r:id="rId8"/>
    <p:sldId id="262" r:id="rId9"/>
    <p:sldId id="263" r:id="rId10"/>
    <p:sldId id="274" r:id="rId11"/>
    <p:sldId id="275" r:id="rId12"/>
    <p:sldId id="276" r:id="rId13"/>
    <p:sldId id="258" r:id="rId14"/>
    <p:sldId id="259" r:id="rId15"/>
    <p:sldId id="260" r:id="rId16"/>
    <p:sldId id="270" r:id="rId17"/>
    <p:sldId id="271" r:id="rId18"/>
    <p:sldId id="272" r:id="rId19"/>
    <p:sldId id="273" r:id="rId20"/>
    <p:sldId id="277" r:id="rId21"/>
    <p:sldId id="278" r:id="rId22"/>
    <p:sldId id="280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9" d="100"/>
          <a:sy n="119" d="100"/>
        </p:scale>
        <p:origin x="-76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ECE90-F404-4FB8-A939-049BAE9E419C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51607E-A073-4974-9CBC-4252C941607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 ?><Relationships xmlns="http://schemas.openxmlformats.org/package/2006/relationships"><Relationship Id="rId3" Target="../media/image16.jpeg" Type="http://schemas.openxmlformats.org/officeDocument/2006/relationships/image"/><Relationship Id="rId2" Target="../media/image15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359898"/>
            <a:ext cx="8553480" cy="2640474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latin typeface="Malgun Gothic" pitchFamily="34" charset="-127"/>
                <a:ea typeface="Malgun Gothic" pitchFamily="34" charset="-127"/>
                <a:cs typeface="Times New Roman" pitchFamily="18" charset="0"/>
              </a:rPr>
              <a:t>Путешествие по Ярославским сказочным героям</a:t>
            </a:r>
            <a:endParaRPr lang="ru-RU" sz="4800" b="1" dirty="0">
              <a:latin typeface="Malgun Gothic" pitchFamily="34" charset="-127"/>
              <a:ea typeface="Malgun Gothic" pitchFamily="34" charset="-127"/>
              <a:cs typeface="Times New Roman" pitchFamily="18" charset="0"/>
            </a:endParaRPr>
          </a:p>
        </p:txBody>
      </p:sp>
      <p:pic>
        <p:nvPicPr>
          <p:cNvPr id="5" name="Рисунок 4" descr="06-skazka-kak-bogatyr-alesha-drakona-pobedi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14678" y="2928934"/>
            <a:ext cx="2071701" cy="2071701"/>
          </a:xfrm>
          <a:prstGeom prst="rect">
            <a:avLst/>
          </a:prstGeom>
        </p:spPr>
      </p:pic>
      <p:pic>
        <p:nvPicPr>
          <p:cNvPr id="7" name="Рисунок 6" descr="yaroslavskaya-obl-gidroremon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3065833"/>
            <a:ext cx="3500462" cy="3792167"/>
          </a:xfrm>
          <a:prstGeom prst="rect">
            <a:avLst/>
          </a:prstGeom>
        </p:spPr>
      </p:pic>
      <p:pic>
        <p:nvPicPr>
          <p:cNvPr id="4" name="Рисунок 3" descr="0004-008-Pribezhala-k-teremochku-myshka-norushka-i-stala-v-nej-zhi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372" y="5380084"/>
            <a:ext cx="1313131" cy="1477916"/>
          </a:xfrm>
          <a:prstGeom prst="rect">
            <a:avLst/>
          </a:prstGeom>
        </p:spPr>
      </p:pic>
      <p:pic>
        <p:nvPicPr>
          <p:cNvPr id="6" name="Рисунок 5" descr="19849335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3768" y="4714860"/>
            <a:ext cx="2143140" cy="214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9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214290"/>
            <a:ext cx="2428892" cy="3618461"/>
          </a:xfrm>
          <a:prstGeom prst="rect">
            <a:avLst/>
          </a:prstGeom>
        </p:spPr>
      </p:pic>
      <p:pic>
        <p:nvPicPr>
          <p:cNvPr id="7" name="Рисунок 6" descr="199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4" y="3500417"/>
            <a:ext cx="4572032" cy="296039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57620" y="1000108"/>
            <a:ext cx="42107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городе хорошо сохранились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купеческие постройки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34" y="5286388"/>
            <a:ext cx="39562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центральной площади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расположены торговые ряды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2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785794"/>
            <a:ext cx="3979525" cy="2571768"/>
          </a:xfrm>
        </p:spPr>
      </p:pic>
      <p:sp>
        <p:nvSpPr>
          <p:cNvPr id="5" name="TextBox 4"/>
          <p:cNvSpPr txBox="1"/>
          <p:nvPr/>
        </p:nvSpPr>
        <p:spPr>
          <a:xfrm>
            <a:off x="1214414" y="214290"/>
            <a:ext cx="30260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Резиденция Водяного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poshehon1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496" y="3143248"/>
            <a:ext cx="4816046" cy="3214710"/>
          </a:xfrm>
          <a:prstGeom prst="rect">
            <a:avLst/>
          </a:prstGeom>
        </p:spPr>
      </p:pic>
      <p:pic>
        <p:nvPicPr>
          <p:cNvPr id="8" name="Рисунок 7" descr="71be9b10da04623f3be07938cdeb0f4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0298" y="5357826"/>
            <a:ext cx="2024657" cy="15001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500042"/>
            <a:ext cx="58116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Музей медведя «Топтыгин дом»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1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12" y="3571876"/>
            <a:ext cx="2143140" cy="3192759"/>
          </a:xfrm>
          <a:prstGeom prst="rect">
            <a:avLst/>
          </a:prstGeom>
        </p:spPr>
      </p:pic>
      <p:pic>
        <p:nvPicPr>
          <p:cNvPr id="6" name="Рисунок 5" descr="13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9730" y="357166"/>
            <a:ext cx="2109922" cy="3143272"/>
          </a:xfrm>
          <a:prstGeom prst="rect">
            <a:avLst/>
          </a:prstGeom>
        </p:spPr>
      </p:pic>
      <p:pic>
        <p:nvPicPr>
          <p:cNvPr id="7" name="Рисунок 6" descr="top_hom_5_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4" y="1500174"/>
            <a:ext cx="5611129" cy="38576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862150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Город Мышкин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142984"/>
            <a:ext cx="7862150" cy="51054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Мышкин – небольшой, но удивительно красивый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городок в Ярославской области, на берегу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Рыбинского водохранилища.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thumb_w8001-750x4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058" y="3214686"/>
            <a:ext cx="4835133" cy="2643206"/>
          </a:xfrm>
          <a:prstGeom prst="rect">
            <a:avLst/>
          </a:prstGeom>
        </p:spPr>
      </p:pic>
      <p:pic>
        <p:nvPicPr>
          <p:cNvPr id="5" name="Рисунок 4" descr="0004-008-Pribezhala-k-teremochku-myshka-norushka-i-stala-v-nej-zhi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546" y="4572008"/>
            <a:ext cx="1713765" cy="1928826"/>
          </a:xfrm>
          <a:prstGeom prst="rect">
            <a:avLst/>
          </a:prstGeom>
        </p:spPr>
      </p:pic>
      <p:pic>
        <p:nvPicPr>
          <p:cNvPr id="2050" name="Picture 2" descr="mys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43834" y="1785926"/>
            <a:ext cx="1104900" cy="1371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214290"/>
            <a:ext cx="7790712" cy="603411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Музеи Мышкина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Мышкине множество необычных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музеев, благодаря которым этот город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стал известен не только по всей России,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 и за её пределами. 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0_147bf0_5fd7233a_X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942" y="3000372"/>
            <a:ext cx="3357586" cy="2518190"/>
          </a:xfrm>
          <a:prstGeom prst="rect">
            <a:avLst/>
          </a:prstGeom>
        </p:spPr>
      </p:pic>
      <p:pic>
        <p:nvPicPr>
          <p:cNvPr id="1025" name="Picture 1" descr="E:\Загрузка\29.01.15-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071810"/>
            <a:ext cx="3702843" cy="246856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00100" y="5643578"/>
            <a:ext cx="38576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Музей Малых форм крестьянской архитектуры.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215074" y="5715016"/>
            <a:ext cx="1536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Музей Мыши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214290"/>
            <a:ext cx="7790712" cy="603411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Музей валенок, где собрана интересная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коллекция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мышкинских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валенок.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52eb8607c2fc61.958478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643050"/>
            <a:ext cx="4593396" cy="3071834"/>
          </a:xfrm>
          <a:prstGeom prst="rect">
            <a:avLst/>
          </a:prstGeom>
        </p:spPr>
      </p:pic>
      <p:pic>
        <p:nvPicPr>
          <p:cNvPr id="5" name="Рисунок 4" descr="muzey-valenok-muzey-russkie-valenki-v-myshkine-cec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3429000"/>
            <a:ext cx="4095778" cy="3071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796908"/>
          </a:xfrm>
        </p:spPr>
        <p:txBody>
          <a:bodyPr/>
          <a:lstStyle/>
          <a:p>
            <a:r>
              <a:rPr lang="ru-RU" dirty="0" smtClean="0"/>
              <a:t>Ростов Великий</a:t>
            </a:r>
            <a:endParaRPr lang="ru-RU" dirty="0"/>
          </a:p>
        </p:txBody>
      </p:sp>
      <p:pic>
        <p:nvPicPr>
          <p:cNvPr id="4" name="Содержимое 3" descr="image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1785926"/>
            <a:ext cx="8842754" cy="38576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42852"/>
            <a:ext cx="7862150" cy="610554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Ростовский кремль.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1320413558_1-rosto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1142984"/>
            <a:ext cx="8135653" cy="48577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214290"/>
            <a:ext cx="7862150" cy="603411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Ростовская звонница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Рисунок 5" descr="rc-4-103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785794"/>
            <a:ext cx="8429684" cy="5872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42852"/>
            <a:ext cx="7862150" cy="610554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Ростовская финифть.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87c3facf7e92df2cb14acedc7e2462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9190" y="857232"/>
            <a:ext cx="3948416" cy="2828924"/>
          </a:xfrm>
          <a:prstGeom prst="rect">
            <a:avLst/>
          </a:prstGeom>
        </p:spPr>
      </p:pic>
      <p:pic>
        <p:nvPicPr>
          <p:cNvPr id="6" name="Рисунок 5" descr="1203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86" y="857232"/>
            <a:ext cx="3786214" cy="2839661"/>
          </a:xfrm>
          <a:prstGeom prst="rect">
            <a:avLst/>
          </a:prstGeom>
        </p:spPr>
      </p:pic>
      <p:pic>
        <p:nvPicPr>
          <p:cNvPr id="7" name="Рисунок 6" descr="150129231008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7554" y="3786190"/>
            <a:ext cx="2843248" cy="2843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0216_20130523_0112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571480"/>
            <a:ext cx="8096250" cy="5400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_74ebe_6e80965f_xx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6" y="785794"/>
            <a:ext cx="3967289" cy="2643206"/>
          </a:xfrm>
          <a:prstGeom prst="rect">
            <a:avLst/>
          </a:prstGeom>
        </p:spPr>
      </p:pic>
      <p:pic>
        <p:nvPicPr>
          <p:cNvPr id="5" name="Рисунок 4" descr="CdoqN9OYhe151215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785794"/>
            <a:ext cx="3962874" cy="2643206"/>
          </a:xfrm>
          <a:prstGeom prst="rect">
            <a:avLst/>
          </a:prstGeom>
        </p:spPr>
      </p:pic>
      <p:pic>
        <p:nvPicPr>
          <p:cNvPr id="6" name="Рисунок 5" descr="nero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3306" y="3714752"/>
            <a:ext cx="4393437" cy="292895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71604" y="5572140"/>
            <a:ext cx="19704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Озеро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Неро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7488" y="142852"/>
            <a:ext cx="27618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Дом-музей щуки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41171312971215141126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714356"/>
            <a:ext cx="5143504" cy="3306538"/>
          </a:xfrm>
          <a:prstGeom prst="rect">
            <a:avLst/>
          </a:prstGeom>
        </p:spPr>
      </p:pic>
      <p:pic>
        <p:nvPicPr>
          <p:cNvPr id="6" name="Рисунок 5" descr="FbbSYymER0ucAo3bIe13LlXNqSjmdD-1024x_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1610" y="3643314"/>
            <a:ext cx="4862390" cy="32146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03874" y="1428736"/>
            <a:ext cx="374012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Купеческая усадьба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Алеши Поповича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6851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000108"/>
            <a:ext cx="8572560" cy="57178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86050" y="142852"/>
            <a:ext cx="34859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Село Ермаково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066" y="428604"/>
            <a:ext cx="3980079" cy="5929354"/>
          </a:xfrm>
          <a:prstGeom prst="rect">
            <a:avLst/>
          </a:prstGeom>
        </p:spPr>
      </p:pic>
      <p:pic>
        <p:nvPicPr>
          <p:cNvPr id="5" name="Рисунок 4" descr="ryab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06" y="2285992"/>
            <a:ext cx="4929190" cy="32861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2910" y="857232"/>
            <a:ext cx="42793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Музей курочки Рябы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214290"/>
            <a:ext cx="7862150" cy="603411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Ярославле много церквей, храмов и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монастырей, которые привлекают своей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красотой.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10875_20131013_2315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1888124"/>
            <a:ext cx="3505760" cy="2507650"/>
          </a:xfrm>
          <a:prstGeom prst="rect">
            <a:avLst/>
          </a:prstGeom>
        </p:spPr>
      </p:pic>
      <p:pic>
        <p:nvPicPr>
          <p:cNvPr id="5" name="Рисунок 4" descr="andreevskoe_na_lige_20070410_12-4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4" y="1785926"/>
            <a:ext cx="3716283" cy="2571768"/>
          </a:xfrm>
          <a:prstGeom prst="rect">
            <a:avLst/>
          </a:prstGeom>
        </p:spPr>
      </p:pic>
      <p:pic>
        <p:nvPicPr>
          <p:cNvPr id="6" name="Рисунок 5" descr="borisoglebskiy_monastyi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241" y="4357670"/>
            <a:ext cx="3857652" cy="24399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214290"/>
            <a:ext cx="7862150" cy="603411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Набережная Ярославля, где сливаются две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реки: Волга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Которосль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XUI9va-bha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1714488"/>
            <a:ext cx="4429124" cy="2952749"/>
          </a:xfrm>
          <a:prstGeom prst="rect">
            <a:avLst/>
          </a:prstGeom>
        </p:spPr>
      </p:pic>
      <p:pic>
        <p:nvPicPr>
          <p:cNvPr id="7" name="Рисунок 6" descr="1200x630px-Park_na_StrelkeYaroslavl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810" y="4071942"/>
            <a:ext cx="4762533" cy="2500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862150" cy="796908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Музеи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Музей_истории_города_Ярославля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5786" y="1357298"/>
            <a:ext cx="3323141" cy="2214562"/>
          </a:xfrm>
        </p:spPr>
      </p:pic>
      <p:pic>
        <p:nvPicPr>
          <p:cNvPr id="5" name="Рисунок 4" descr="13611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1285860"/>
            <a:ext cx="4029104" cy="22383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4348" y="3571876"/>
            <a:ext cx="34780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Музей истории города Ярославля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500694" y="3500438"/>
            <a:ext cx="27959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Музей «Музыка и время»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Загрузка\595a83286528350f9bd3ab90600bfd5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4143380"/>
            <a:ext cx="4500594" cy="223848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429256" y="4929198"/>
            <a:ext cx="2643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Музей занимательных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наук Эйнштейна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862150" cy="7254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Музей «Мой любимый мишка»</a:t>
            </a:r>
            <a:endParaRPr lang="ru-RU" dirty="0"/>
          </a:p>
        </p:txBody>
      </p:sp>
      <p:pic>
        <p:nvPicPr>
          <p:cNvPr id="4" name="Содержимое 3" descr="Музей-Мой-любимый-мишка-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285860"/>
            <a:ext cx="4599158" cy="2928958"/>
          </a:xfrm>
        </p:spPr>
      </p:pic>
      <p:pic>
        <p:nvPicPr>
          <p:cNvPr id="5" name="Рисунок 4" descr="8a96859c-8ef1-4b74-ad3a-fca1f1fce44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86" y="3571876"/>
            <a:ext cx="4570366" cy="29007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862150" cy="868346"/>
          </a:xfrm>
        </p:spPr>
        <p:txBody>
          <a:bodyPr/>
          <a:lstStyle/>
          <a:p>
            <a:r>
              <a:rPr lang="ru-RU" dirty="0" smtClean="0"/>
              <a:t>Село Кукобой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142984"/>
            <a:ext cx="7862150" cy="5105416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Село окружено живописными густыми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лесами. Скорее всего именно поэтому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здешнее место считается «Родиной Бабы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Яги».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_DSC005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6314" y="3286124"/>
            <a:ext cx="4218109" cy="3143272"/>
          </a:xfrm>
          <a:prstGeom prst="rect">
            <a:avLst/>
          </a:prstGeom>
        </p:spPr>
      </p:pic>
      <p:pic>
        <p:nvPicPr>
          <p:cNvPr id="6" name="Рисунок 5" descr="1447860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86" y="3500438"/>
            <a:ext cx="3643338" cy="27336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214290"/>
            <a:ext cx="7790712" cy="603411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Однако село Кукобой славится не только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героиней сказок, но и Спасским собором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который величаво возвышается в центре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села.</a:t>
            </a:r>
            <a:endParaRPr lang="ru-RU" dirty="0"/>
          </a:p>
        </p:txBody>
      </p:sp>
      <p:pic>
        <p:nvPicPr>
          <p:cNvPr id="4" name="Рисунок 3" descr="733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926" y="2143116"/>
            <a:ext cx="5643602" cy="42327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868346"/>
          </a:xfrm>
        </p:spPr>
        <p:txBody>
          <a:bodyPr/>
          <a:lstStyle/>
          <a:p>
            <a:r>
              <a:rPr lang="ru-RU" dirty="0" smtClean="0"/>
              <a:t>Город Пошехонье</a:t>
            </a:r>
            <a:endParaRPr lang="ru-RU" dirty="0"/>
          </a:p>
        </p:txBody>
      </p:sp>
      <p:pic>
        <p:nvPicPr>
          <p:cNvPr id="4" name="Содержимое 3" descr="Poshehon-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017944"/>
            <a:ext cx="7643866" cy="57328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155</TotalTime>
  <Words>173</Words>
  <PresentationFormat>Экран (4:3)</PresentationFormat>
  <Paragraphs>51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Солнцестояние</vt:lpstr>
      <vt:lpstr>Путешествие по Ярославским сказочным героям</vt:lpstr>
      <vt:lpstr>Слайд 2</vt:lpstr>
      <vt:lpstr>Слайд 3</vt:lpstr>
      <vt:lpstr>Слайд 4</vt:lpstr>
      <vt:lpstr>Музеи</vt:lpstr>
      <vt:lpstr>Музей «Мой любимый мишка»</vt:lpstr>
      <vt:lpstr>Село Кукобой</vt:lpstr>
      <vt:lpstr>Слайд 8</vt:lpstr>
      <vt:lpstr>Город Пошехонье</vt:lpstr>
      <vt:lpstr>Слайд 10</vt:lpstr>
      <vt:lpstr>Слайд 11</vt:lpstr>
      <vt:lpstr>Слайд 12</vt:lpstr>
      <vt:lpstr>Город Мышкин</vt:lpstr>
      <vt:lpstr>Слайд 14</vt:lpstr>
      <vt:lpstr>Слайд 15</vt:lpstr>
      <vt:lpstr>Ростов Великий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по Ярославским сказочным героям</dc:title>
  <dc:creator>Владимир</dc:creator>
  <cp:lastModifiedBy>Владимир</cp:lastModifiedBy>
  <cp:revision>20</cp:revision>
  <dcterms:created xsi:type="dcterms:W3CDTF">2016-12-01T15:01:42Z</dcterms:created>
  <dcterms:modified xsi:type="dcterms:W3CDTF">2016-12-07T16:34:40Z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1508592</vt:lpwstr>
  </property>
  <property fmtid="{D5CDD505-2E9C-101B-9397-08002B2CF9AE}" name="NXPowerLiteSettings" pid="3">
    <vt:lpwstr>F6000400038000</vt:lpwstr>
  </property>
  <property fmtid="{D5CDD505-2E9C-101B-9397-08002B2CF9AE}" name="NXPowerLiteVersion" pid="4">
    <vt:lpwstr>D4.3.1</vt:lpwstr>
  </property>
</Properties>
</file>