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earningapps.org/680685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bigslide.ru/images/16/15333/960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6905" cy="687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21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17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196752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https://yandex.ru/video/preview/18184232890903508973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2485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37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6222"/>
            <a:ext cx="8441294" cy="439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59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92" y="1340768"/>
            <a:ext cx="754008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75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381942" cy="465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999" y="476672"/>
            <a:ext cx="4075953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8" y="2636911"/>
            <a:ext cx="2993004" cy="1326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272" y="2341599"/>
            <a:ext cx="5945093" cy="217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27" y="4812020"/>
            <a:ext cx="62198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4512" y="260648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Метод сужения поиска посредством задавания вопросов, на которые можно отвечать «да -нет». Самый распространённый приём, применяющийся с первых уроков первого класса. Развивает умения выделять различные признаки объектов, производить группировку объектов, ситуаций, явлений по выявленным характеристикам, осуществлять классификацию по различным основаниям, развивает умения ориентироваться в пространстве. </a:t>
            </a:r>
          </a:p>
        </p:txBody>
      </p:sp>
    </p:spTree>
    <p:extLst>
      <p:ext uri="{BB962C8B-B14F-4D97-AF65-F5344CB8AC3E}">
        <p14:creationId xmlns:p14="http://schemas.microsoft.com/office/powerpoint/2010/main" val="121300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9824"/>
            <a:ext cx="3086057" cy="113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58293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609" y="548680"/>
            <a:ext cx="5356104" cy="167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071" y="270389"/>
            <a:ext cx="4475497" cy="22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690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2024063"/>
            <a:ext cx="63817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6124"/>
            <a:ext cx="267869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9952" y="980728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learningapps.org/680685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37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87"/>
            <a:ext cx="2600260" cy="961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80" y="1011406"/>
            <a:ext cx="8296884" cy="569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81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catherineasquithgallery.com/uploads/posts/2021-03/1614762607_143-p-delovoi-fon-dlya-prezentatsii-powerpoint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47" y="548679"/>
            <a:ext cx="2732132" cy="10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814" y="764704"/>
            <a:ext cx="2676501" cy="19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96" y="3573016"/>
            <a:ext cx="8613107" cy="271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693" y="259022"/>
            <a:ext cx="2142692" cy="294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2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63</Words>
  <Application>Microsoft Office PowerPoint</Application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phineeva</dc:creator>
  <cp:lastModifiedBy>phineeva</cp:lastModifiedBy>
  <cp:revision>12</cp:revision>
  <dcterms:created xsi:type="dcterms:W3CDTF">2024-02-19T08:50:05Z</dcterms:created>
  <dcterms:modified xsi:type="dcterms:W3CDTF">2024-02-27T11:42:12Z</dcterms:modified>
</cp:coreProperties>
</file>