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680685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igslide.ru/images/16/15333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6905" cy="68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7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https://yandex.ru/video/preview/18184232890903508973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2485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6222"/>
            <a:ext cx="8441294" cy="43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2" y="1340768"/>
            <a:ext cx="75400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381942" cy="46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99" y="476672"/>
            <a:ext cx="40759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" y="2636911"/>
            <a:ext cx="2993004" cy="13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2" y="2341599"/>
            <a:ext cx="5945093" cy="21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7" y="4812020"/>
            <a:ext cx="6219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512" y="2606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 сужения поиска посредством задавания вопросов, на которые можно отвечать «да -нет». Самый распространённый приём, применяющийся с первых уроков первого класса. Развивает умения выделять различные признаки объектов, производить группировку объектов, ситуаций, явлений по выявленным характеристикам, осуществлять классификацию по различным основаниям, развивает умения ориентироваться в пространстве. </a:t>
            </a:r>
          </a:p>
        </p:txBody>
      </p:sp>
    </p:spTree>
    <p:extLst>
      <p:ext uri="{BB962C8B-B14F-4D97-AF65-F5344CB8AC3E}">
        <p14:creationId xmlns:p14="http://schemas.microsoft.com/office/powerpoint/2010/main" val="12130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824"/>
            <a:ext cx="3086057" cy="11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5829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09" y="548680"/>
            <a:ext cx="5356104" cy="16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71" y="270389"/>
            <a:ext cx="4475497" cy="22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24063"/>
            <a:ext cx="6381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124"/>
            <a:ext cx="267869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98072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learningapps.org/680685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87"/>
            <a:ext cx="2600260" cy="9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" y="1011406"/>
            <a:ext cx="8296884" cy="56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atherineasquithgallery.com/uploads/posts/2021-03/1614762607_143-p-delovoi-fon-dlya-prezentatsii-powerpoin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7" y="548679"/>
            <a:ext cx="273213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14" y="764704"/>
            <a:ext cx="2676501" cy="19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6" y="3573016"/>
            <a:ext cx="8613107" cy="27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93" y="259022"/>
            <a:ext cx="2142692" cy="29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63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phineeva</dc:creator>
  <cp:lastModifiedBy>phineeva</cp:lastModifiedBy>
  <cp:revision>12</cp:revision>
  <dcterms:created xsi:type="dcterms:W3CDTF">2024-02-19T08:50:05Z</dcterms:created>
  <dcterms:modified xsi:type="dcterms:W3CDTF">2024-02-27T11:42:12Z</dcterms:modified>
</cp:coreProperties>
</file>