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6" r:id="rId6"/>
    <p:sldId id="269" r:id="rId7"/>
    <p:sldId id="270" r:id="rId8"/>
    <p:sldId id="262" r:id="rId9"/>
    <p:sldId id="259" r:id="rId10"/>
    <p:sldId id="263" r:id="rId11"/>
    <p:sldId id="264" r:id="rId12"/>
    <p:sldId id="268" r:id="rId13"/>
    <p:sldId id="261" r:id="rId14"/>
    <p:sldId id="265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23728" y="4005064"/>
            <a:ext cx="6400800" cy="2232248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rgbClr val="00B050"/>
                </a:solidFill>
              </a:rPr>
              <a:t>Педсовет 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</a:rPr>
              <a:t>Ноябрь 2020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</a:rPr>
              <a:t>ГОУ ЯО «Центр помощи детям»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</a:rPr>
              <a:t>Школа дистанционного обучения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</a:rPr>
              <a:t>МО начальных классов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700808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субъектной позиции младшего школьника.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83" y="1126806"/>
            <a:ext cx="2461295" cy="14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99" y="1055483"/>
            <a:ext cx="2301637" cy="14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63" y="1254926"/>
            <a:ext cx="2519495" cy="14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24" y="2746917"/>
            <a:ext cx="2192814" cy="33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29" y="2746917"/>
            <a:ext cx="2521059" cy="334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237" y="3094338"/>
            <a:ext cx="2738748" cy="26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168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8974"/>
            <a:ext cx="2393333" cy="326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67" y="1338738"/>
            <a:ext cx="3458593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51006"/>
            <a:ext cx="37242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4618856" cy="93610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49" y="548680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парах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4644677" cy="34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07757" cy="128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56107"/>
            <a:ext cx="3024336" cy="33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12" y="2617582"/>
            <a:ext cx="2242354" cy="162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735" y="1052736"/>
            <a:ext cx="3158530" cy="16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4293096"/>
            <a:ext cx="61055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66544"/>
            <a:ext cx="2996580" cy="212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6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980728"/>
            <a:ext cx="7527718" cy="461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5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72544"/>
            <a:ext cx="4876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673258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43608" y="1844824"/>
            <a:ext cx="4040188" cy="639762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системы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Л.В.Занкова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5292080" y="3645024"/>
            <a:ext cx="4041775" cy="395128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Учебно-методический комплекс системы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Д.Б.Эльконина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В.В.Давыдова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5" y="2852936"/>
            <a:ext cx="4427959" cy="332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2386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124744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данной технологии решались следующие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повышение активности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—использование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продуктивных заданий, стимулирующих собственную мыслительную деятельность детей;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побуждение учащихся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самовыражению, поддержка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создание для детей ситуаций успеха;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—использование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насыщенного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использование средств наглядности в сочетании с проблемными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вопросами;</a:t>
            </a:r>
          </a:p>
        </p:txBody>
      </p:sp>
    </p:spTree>
    <p:extLst>
      <p:ext uri="{BB962C8B-B14F-4D97-AF65-F5344CB8AC3E}">
        <p14:creationId xmlns:p14="http://schemas.microsoft.com/office/powerpoint/2010/main" val="198630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0247" y="476672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данной технологии решались следующие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использование ситуаций свободного выбора заданий в соответствии с интересами и потребностями учащихся, а также ситуаций волевого выбора степени трудности задач;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заданий творческого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характера,  проектная деятельность;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использование групповой и парной работы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включение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субъектного опыта учеников;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создание на уроках ситуаций рефлексии, побуждающих учащихся к осознанию личностной значимости учебного материала,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анализу;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создание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климата, атмосферы доброжелательности, взаимной поддержки.</a:t>
            </a:r>
          </a:p>
        </p:txBody>
      </p:sp>
    </p:spTree>
    <p:extLst>
      <p:ext uri="{BB962C8B-B14F-4D97-AF65-F5344CB8AC3E}">
        <p14:creationId xmlns:p14="http://schemas.microsoft.com/office/powerpoint/2010/main" val="4640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0247" y="47667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учащихся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3" y="3477645"/>
            <a:ext cx="3588897" cy="276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27" y="1218487"/>
            <a:ext cx="3741656" cy="262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237712"/>
            <a:ext cx="3001829" cy="204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82" y="4149080"/>
            <a:ext cx="3903051" cy="207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0247" y="476672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продуктивных </a:t>
            </a:r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4945652" cy="200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64011"/>
            <a:ext cx="3238601" cy="33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97013"/>
            <a:ext cx="4287767" cy="237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3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3307"/>
            <a:ext cx="3816424" cy="23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23" y="836712"/>
            <a:ext cx="2612529" cy="184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3528392" cy="23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53" y="2819661"/>
            <a:ext cx="2926501" cy="1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37" y="4509120"/>
            <a:ext cx="2869332" cy="202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994122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esentacii.ru/documents_4/a5115de2f9b439078d0e4b65074b2e4f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Разноуровневые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задания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44" y="1969418"/>
            <a:ext cx="3040711" cy="417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37" y="1340768"/>
            <a:ext cx="64960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4166967" cy="387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0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196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Наглядность</vt:lpstr>
      <vt:lpstr>Разноуровневые задания</vt:lpstr>
      <vt:lpstr>Творческие работы</vt:lpstr>
      <vt:lpstr>Проекты</vt:lpstr>
      <vt:lpstr>Работа в парах</vt:lpstr>
      <vt:lpstr>Рефлексия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phineev</dc:creator>
  <cp:lastModifiedBy>phineev</cp:lastModifiedBy>
  <cp:revision>34</cp:revision>
  <dcterms:created xsi:type="dcterms:W3CDTF">2020-11-22T13:02:57Z</dcterms:created>
  <dcterms:modified xsi:type="dcterms:W3CDTF">2020-11-26T10:49:22Z</dcterms:modified>
</cp:coreProperties>
</file>