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6" r:id="rId6"/>
    <p:sldId id="269" r:id="rId7"/>
    <p:sldId id="270" r:id="rId8"/>
    <p:sldId id="262" r:id="rId9"/>
    <p:sldId id="259" r:id="rId10"/>
    <p:sldId id="263" r:id="rId11"/>
    <p:sldId id="264" r:id="rId12"/>
    <p:sldId id="268" r:id="rId13"/>
    <p:sldId id="261" r:id="rId14"/>
    <p:sldId id="265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5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acii.ru/documents_4/a5115de2f9b439078d0e4b65074b2e4f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23728" y="4005064"/>
            <a:ext cx="6400800" cy="2232248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dirty="0" smtClean="0">
                <a:solidFill>
                  <a:srgbClr val="00B050"/>
                </a:solidFill>
              </a:rPr>
              <a:t>Педсовет </a:t>
            </a:r>
          </a:p>
          <a:p>
            <a:pPr algn="r"/>
            <a:r>
              <a:rPr lang="ru-RU" dirty="0" smtClean="0">
                <a:solidFill>
                  <a:srgbClr val="00B050"/>
                </a:solidFill>
              </a:rPr>
              <a:t>Ноябрь 2020</a:t>
            </a:r>
          </a:p>
          <a:p>
            <a:pPr algn="r"/>
            <a:r>
              <a:rPr lang="ru-RU" dirty="0" smtClean="0">
                <a:solidFill>
                  <a:srgbClr val="00B050"/>
                </a:solidFill>
              </a:rPr>
              <a:t>ГОУ ЯО «Центр помощи детям»</a:t>
            </a:r>
          </a:p>
          <a:p>
            <a:pPr algn="r"/>
            <a:r>
              <a:rPr lang="ru-RU" dirty="0" smtClean="0">
                <a:solidFill>
                  <a:srgbClr val="00B050"/>
                </a:solidFill>
              </a:rPr>
              <a:t>Школа дистанционного обучения</a:t>
            </a:r>
          </a:p>
          <a:p>
            <a:pPr algn="r"/>
            <a:r>
              <a:rPr lang="ru-RU" dirty="0" smtClean="0">
                <a:solidFill>
                  <a:srgbClr val="00B050"/>
                </a:solidFill>
              </a:rPr>
              <a:t>МО начальных классов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700808"/>
            <a:ext cx="74168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субъектной позиции младшего школьника.</a:t>
            </a:r>
            <a:endParaRPr lang="ru-RU" sz="4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00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acii.ru/documents_4/a5115de2f9b439078d0e4b65074b2e4f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483" y="1126806"/>
            <a:ext cx="2461295" cy="149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499" y="1055483"/>
            <a:ext cx="2301637" cy="149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863" y="1254926"/>
            <a:ext cx="2519495" cy="149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24" y="2746917"/>
            <a:ext cx="2192814" cy="337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929" y="2746917"/>
            <a:ext cx="2521059" cy="3349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237" y="3094338"/>
            <a:ext cx="2738748" cy="2627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2168"/>
          </a:xfrm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работы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80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acii.ru/documents_4/a5115de2f9b439078d0e4b65074b2e4f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08974"/>
            <a:ext cx="2393333" cy="3264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667" y="1338738"/>
            <a:ext cx="3458593" cy="48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751006"/>
            <a:ext cx="3724275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260648"/>
            <a:ext cx="4618856" cy="93610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40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acii.ru/documents_4/a5115de2f9b439078d0e4b65074b2e4f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949" y="548680"/>
            <a:ext cx="8229600" cy="864096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парах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996952"/>
            <a:ext cx="4644677" cy="341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5907757" cy="1289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756107"/>
            <a:ext cx="3024336" cy="33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467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acii.ru/documents_4/a5115de2f9b439078d0e4b65074b2e4f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12" y="2617582"/>
            <a:ext cx="2242354" cy="1622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735" y="1052736"/>
            <a:ext cx="3158530" cy="164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7" y="4293096"/>
            <a:ext cx="610552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366544"/>
            <a:ext cx="2996580" cy="2124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265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acii.ru/documents_4/a5115de2f9b439078d0e4b65074b2e4f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980728"/>
            <a:ext cx="7527718" cy="4619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57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acii.ru/documents_4/a5115de2f9b439078d0e4b65074b2e4f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572544"/>
            <a:ext cx="487680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54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acii.ru/documents_4/a5115de2f9b439078d0e4b65074b2e4f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92696"/>
            <a:ext cx="6732587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616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acii.ru/documents_4/a5115de2f9b439078d0e4b65074b2e4f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043608" y="1844824"/>
            <a:ext cx="4040188" cy="639762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системы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Л.В.Занкова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>
          <a:xfrm>
            <a:off x="5292080" y="3645024"/>
            <a:ext cx="4041775" cy="3951288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Учебно-методический комплекс системы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Д.Б.Эльконина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В.В.Давыдова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95" y="2852936"/>
            <a:ext cx="4427959" cy="332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08720"/>
            <a:ext cx="4238625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188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acii.ru/documents_4/a5115de2f9b439078d0e4b65074b2e4f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124744"/>
            <a:ext cx="75608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данной технологии решались следующие 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повышение активности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—использование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продуктивных заданий, стимулирующих собственную мыслительную деятельность детей;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побуждение учащихся 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самовыражению, поддержка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создание для детей ситуаций успеха;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—использование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 насыщенного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Широкое использование средств наглядности в сочетании с проблемными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вопросами;</a:t>
            </a:r>
          </a:p>
        </p:txBody>
      </p:sp>
    </p:spTree>
    <p:extLst>
      <p:ext uri="{BB962C8B-B14F-4D97-AF65-F5344CB8AC3E}">
        <p14:creationId xmlns:p14="http://schemas.microsoft.com/office/powerpoint/2010/main" val="198630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acii.ru/documents_4/a5115de2f9b439078d0e4b65074b2e4f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50247" y="476672"/>
            <a:ext cx="78488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данной технологии решались следующие 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использование ситуаций свободного выбора заданий в соответствии с интересами и потребностями учащихся, а также ситуаций волевого выбора степени трудности задач;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заданий творческого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характера,  проектная деятельность;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использование групповой и парной работы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уроке;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включение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субъектного опыта учеников;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создание на уроках ситуаций рефлексии, побуждающих учащихся к осознанию личностной значимости учебного материала, 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анализу;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создание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психологического климата, атмосферы доброжелательности, взаимной поддержки.</a:t>
            </a:r>
          </a:p>
        </p:txBody>
      </p:sp>
    </p:spTree>
    <p:extLst>
      <p:ext uri="{BB962C8B-B14F-4D97-AF65-F5344CB8AC3E}">
        <p14:creationId xmlns:p14="http://schemas.microsoft.com/office/powerpoint/2010/main" val="46403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acii.ru/documents_4/a5115de2f9b439078d0e4b65074b2e4f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50247" y="476672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4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 учащихся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03" y="3477645"/>
            <a:ext cx="3588897" cy="2763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527" y="1218487"/>
            <a:ext cx="3741656" cy="2629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1237712"/>
            <a:ext cx="3001829" cy="204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682" y="4149080"/>
            <a:ext cx="3903051" cy="2072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45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acii.ru/documents_4/a5115de2f9b439078d0e4b65074b2e4f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50247" y="476672"/>
            <a:ext cx="7848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4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продуктивных </a:t>
            </a:r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</a:t>
            </a:r>
            <a:endParaRPr lang="ru-RU" sz="4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4945652" cy="200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64011"/>
            <a:ext cx="3238601" cy="3376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97013"/>
            <a:ext cx="4287767" cy="2379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535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acii.ru/documents_4/a5115de2f9b439078d0e4b65074b2e4f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83307"/>
            <a:ext cx="3816424" cy="2383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723" y="836712"/>
            <a:ext cx="2612529" cy="1843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17032"/>
            <a:ext cx="3528392" cy="236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153" y="2819661"/>
            <a:ext cx="2926501" cy="1794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737" y="4509120"/>
            <a:ext cx="2869332" cy="2027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98976" cy="994122"/>
          </a:xfrm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Наглядность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03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acii.ru/documents_4/a5115de2f9b439078d0e4b65074b2e4f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Разноуровневые</a:t>
            </a: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задания</a:t>
            </a:r>
            <a:endParaRPr lang="ru-RU" sz="40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644" y="1969418"/>
            <a:ext cx="3040711" cy="4171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37" y="1340768"/>
            <a:ext cx="64960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48880"/>
            <a:ext cx="4166967" cy="3874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07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1415</TotalTime>
  <Words>196</Words>
  <Application>Microsoft Office PowerPoint</Application>
  <PresentationFormat>Экран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Наглядность</vt:lpstr>
      <vt:lpstr>Разноуровневые задания</vt:lpstr>
      <vt:lpstr>Творческие работы</vt:lpstr>
      <vt:lpstr>Проекты</vt:lpstr>
      <vt:lpstr>Работа в парах</vt:lpstr>
      <vt:lpstr>Рефлексия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phineev</dc:creator>
  <cp:lastModifiedBy>phineev</cp:lastModifiedBy>
  <cp:revision>34</cp:revision>
  <dcterms:created xsi:type="dcterms:W3CDTF">2020-11-22T13:02:57Z</dcterms:created>
  <dcterms:modified xsi:type="dcterms:W3CDTF">2020-11-26T10:49:22Z</dcterms:modified>
</cp:coreProperties>
</file>