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t6CYd80E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" y="0"/>
            <a:ext cx="91479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Мастер-классы МО учителей начальных классов: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Формирование субъектной позиции младших школьников при помощи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Фото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ШОУ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PRO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8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2" y="-13279"/>
            <a:ext cx="91479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https://fotoshow-pro.ru/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2" y="1384345"/>
            <a:ext cx="7632848" cy="530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5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" y="0"/>
            <a:ext cx="91479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540223" cy="448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2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" y="0"/>
            <a:ext cx="91479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20737"/>
            <a:ext cx="85725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1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" y="0"/>
            <a:ext cx="91479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995"/>
            <a:ext cx="7711725" cy="651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3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" y="0"/>
            <a:ext cx="91479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62880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hlinkClick r:id="rId3"/>
              </a:rPr>
              <a:t>https://www.youtube.com/watch?v=rgt6CYd80EY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53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" y="0"/>
            <a:ext cx="91479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162880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23975"/>
            <a:ext cx="7086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5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Мастер-классы МО учителей начальных классов: Формирование субъектной позиции младших школьников при помощи Фото ШОУ PRO</vt:lpstr>
      <vt:lpstr>https://fotoshow-pro.ru/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phineev</dc:creator>
  <cp:lastModifiedBy>phineev</cp:lastModifiedBy>
  <cp:revision>7</cp:revision>
  <dcterms:created xsi:type="dcterms:W3CDTF">2021-03-30T13:25:16Z</dcterms:created>
  <dcterms:modified xsi:type="dcterms:W3CDTF">2021-03-30T13:49:27Z</dcterms:modified>
</cp:coreProperties>
</file>