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62" r:id="rId5"/>
    <p:sldId id="261" r:id="rId6"/>
    <p:sldId id="265" r:id="rId7"/>
    <p:sldId id="273" r:id="rId8"/>
    <p:sldId id="272" r:id="rId9"/>
    <p:sldId id="275" r:id="rId10"/>
    <p:sldId id="267" r:id="rId11"/>
    <p:sldId id="266" r:id="rId12"/>
    <p:sldId id="263" r:id="rId13"/>
    <p:sldId id="271" r:id="rId14"/>
    <p:sldId id="264" r:id="rId15"/>
    <p:sldId id="274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EB114"/>
    <a:srgbClr val="FFF6BA"/>
    <a:srgbClr val="F9B22C"/>
    <a:srgbClr val="CBB1FF"/>
    <a:srgbClr val="E5E3F3"/>
    <a:srgbClr val="FFE150"/>
    <a:srgbClr val="AD6F6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1" y="3299826"/>
            <a:ext cx="276666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173041"/>
            <a:ext cx="2541585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7" y="981054"/>
            <a:ext cx="12192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" y="4479719"/>
            <a:ext cx="1951436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246"/>
            <a:ext cx="971876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5" y="4342558"/>
            <a:ext cx="974406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6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43.jp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44.jp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openxmlformats.org/officeDocument/2006/relationships/image" Target="../media/image45.jp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32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3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12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36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37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40.jpg"/><Relationship Id="rId4" Type="http://schemas.openxmlformats.org/officeDocument/2006/relationships/image" Target="../media/image13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12" Type="http://schemas.openxmlformats.org/officeDocument/2006/relationships/image" Target="../media/image4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41.jp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/>
              <a:t>Афанасий Афанасьевич Фет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05E19-5E2E-47B2-AF33-E2721BA0E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8" y="2768204"/>
            <a:ext cx="2505795" cy="34240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5CE27-7FE6-4263-83F3-A1B4BB12C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99" y="2502567"/>
            <a:ext cx="2923223" cy="41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090493" y="518057"/>
            <a:ext cx="8228832" cy="1020628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Стихи Афанасия Фета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03" y="5648613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84" y="6017504"/>
            <a:ext cx="6373649" cy="6448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4439227"/>
            <a:ext cx="2521699" cy="241877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9" y="7659"/>
            <a:ext cx="912336" cy="10207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37" y="3928913"/>
            <a:ext cx="913569" cy="1020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1" y="2276314"/>
            <a:ext cx="460556" cy="6423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" y="4090560"/>
            <a:ext cx="734300" cy="761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" y="1028371"/>
            <a:ext cx="3799071" cy="3488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54F89A-EEBF-4963-B48E-969D04F94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99" y="1631782"/>
            <a:ext cx="5586805" cy="41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2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910762" y="444328"/>
            <a:ext cx="6535061" cy="745460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Интересные факты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04" y="5346450"/>
            <a:ext cx="790039" cy="882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4" y="4228103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7" y="3996418"/>
            <a:ext cx="969936" cy="1006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4978" y="1723951"/>
            <a:ext cx="2732400" cy="3524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54" y="5013157"/>
            <a:ext cx="447568" cy="3810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258DED-7292-4BB2-AF04-F8398796E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52" y="1589558"/>
            <a:ext cx="5072849" cy="38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910762" y="444328"/>
            <a:ext cx="6535061" cy="745460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Интересные факты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04" y="5346450"/>
            <a:ext cx="790039" cy="882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4" y="4228103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7" y="3996418"/>
            <a:ext cx="969936" cy="10061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4978" y="1723951"/>
            <a:ext cx="2732400" cy="35248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54" y="5013157"/>
            <a:ext cx="447568" cy="3810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B78EBB-F143-41D8-AE62-ED790E6B4E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48" y="1371394"/>
            <a:ext cx="5921829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73778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3" y="1824555"/>
            <a:ext cx="1210188" cy="53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" y="3395220"/>
            <a:ext cx="2730600" cy="34868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15" y="6147711"/>
            <a:ext cx="4631398" cy="6285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32" y="2597937"/>
            <a:ext cx="2390218" cy="229265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9854289" y="804725"/>
            <a:ext cx="1105332" cy="12367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2" y="1562290"/>
            <a:ext cx="946493" cy="105741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43" y="311139"/>
            <a:ext cx="516931" cy="720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17" y="388061"/>
            <a:ext cx="1460862" cy="1225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730" y="3308898"/>
            <a:ext cx="839414" cy="870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BF095-78CB-46FB-95FF-1F1035D970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00" y="1423094"/>
            <a:ext cx="6189789" cy="4642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B0E23-72C0-443A-A528-5F965D189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" y="432542"/>
            <a:ext cx="2599212" cy="26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2361056" y="249553"/>
            <a:ext cx="698867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Фет в детстве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391" y="4214231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10" y="866056"/>
            <a:ext cx="3146726" cy="35936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ADA28D-9FEF-48D3-BC49-DBA6CAF26A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43" y="1093327"/>
            <a:ext cx="5325981" cy="39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2361056" y="249553"/>
            <a:ext cx="698867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Фет в детстве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391" y="4214231"/>
            <a:ext cx="2599904" cy="24937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10" y="866056"/>
            <a:ext cx="3146726" cy="35936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9B51D-0416-40BB-8102-C67AB3A10B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23" y="1093327"/>
            <a:ext cx="4105275" cy="5438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AF143B-12B0-4DC2-8F7B-8CAE6EBC6536}"/>
              </a:ext>
            </a:extLst>
          </p:cNvPr>
          <p:cNvSpPr txBox="1"/>
          <p:nvPr/>
        </p:nvSpPr>
        <p:spPr>
          <a:xfrm>
            <a:off x="1633564" y="901171"/>
            <a:ext cx="63055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Афанасий Фет в 7-летнем возрасте</a:t>
            </a:r>
          </a:p>
        </p:txBody>
      </p:sp>
    </p:spTree>
    <p:extLst>
      <p:ext uri="{BB962C8B-B14F-4D97-AF65-F5344CB8AC3E}">
        <p14:creationId xmlns:p14="http://schemas.microsoft.com/office/powerpoint/2010/main" val="3733035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3" y="1824555"/>
            <a:ext cx="1210188" cy="53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2" y="4495573"/>
            <a:ext cx="1907038" cy="24352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15" y="6147711"/>
            <a:ext cx="4631398" cy="6285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42" y="4638128"/>
            <a:ext cx="2390218" cy="2292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2" y="1562290"/>
            <a:ext cx="946493" cy="10574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9878708" y="170616"/>
            <a:ext cx="1105332" cy="12367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83" y="27569"/>
            <a:ext cx="516931" cy="720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17" y="388061"/>
            <a:ext cx="1460862" cy="1225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730" y="3308898"/>
            <a:ext cx="839414" cy="8707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2A3C0C-688D-4495-AAB0-D36D60A1B0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99" y="861300"/>
            <a:ext cx="6915150" cy="5124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B0E23-72C0-443A-A528-5F965D189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8" y="432542"/>
            <a:ext cx="2599212" cy="2638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6418AE-89B1-4737-9663-3946FF63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2348" y="1429653"/>
            <a:ext cx="2730600" cy="348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3" y="1824555"/>
            <a:ext cx="1210188" cy="5328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2" y="4495573"/>
            <a:ext cx="1907038" cy="24352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15" y="6147711"/>
            <a:ext cx="4631398" cy="62850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42" y="4638128"/>
            <a:ext cx="2390218" cy="2292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22" y="1562290"/>
            <a:ext cx="946493" cy="105741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9878708" y="170616"/>
            <a:ext cx="1105332" cy="12367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83" y="27569"/>
            <a:ext cx="516931" cy="720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17" y="388061"/>
            <a:ext cx="1460862" cy="12250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730" y="3308898"/>
            <a:ext cx="839414" cy="8707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6418AE-89B1-4737-9663-3946FF63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2348" y="1429653"/>
            <a:ext cx="2730600" cy="34868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F40AB-E9B1-44FC-BA93-73721B1277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62" y="1000598"/>
            <a:ext cx="6547339" cy="49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1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5919" y="760657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9966FF"/>
                </a:solidFill>
                <a:latin typeface="Segoe UI Light" panose="020B0502040204020203" pitchFamily="34" charset="0"/>
              </a:rPr>
              <a:t>Усадьба Афанасия Фета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1" y="4218895"/>
            <a:ext cx="2757395" cy="264484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47" y="3806330"/>
            <a:ext cx="925290" cy="10352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9" y="450027"/>
            <a:ext cx="445432" cy="62126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52" y="1254608"/>
            <a:ext cx="1146987" cy="118978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23" y="1071287"/>
            <a:ext cx="3062191" cy="3488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847071-BB63-4978-9321-683C15BB72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07" y="2707408"/>
            <a:ext cx="4283096" cy="31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731981" y="342200"/>
            <a:ext cx="7307409" cy="830384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Памятник Афанасию Фету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16" y="3963834"/>
            <a:ext cx="2238375" cy="2647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62" y="4605473"/>
            <a:ext cx="723900" cy="1009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47" y="5603137"/>
            <a:ext cx="1355430" cy="1406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6" y="4703533"/>
            <a:ext cx="982300" cy="109741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34B8D5-CEEC-46EA-87E0-7CB5C9DC7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24" y="1684800"/>
            <a:ext cx="2728022" cy="3488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F088C9-A401-4E03-8A81-4F1FB5785F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0" y="1455460"/>
            <a:ext cx="3953162" cy="52708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ABCA18-13C9-4456-A3D2-485263A3A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18" y="1733225"/>
            <a:ext cx="2784974" cy="4182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015ACF-25AB-4B22-B798-4754058BA717}"/>
              </a:ext>
            </a:extLst>
          </p:cNvPr>
          <p:cNvSpPr txBox="1"/>
          <p:nvPr/>
        </p:nvSpPr>
        <p:spPr>
          <a:xfrm>
            <a:off x="5200523" y="1397403"/>
            <a:ext cx="37902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Афанасий Афанасьевич Фет сочиняет стих.</a:t>
            </a:r>
          </a:p>
        </p:txBody>
      </p:sp>
    </p:spTree>
    <p:extLst>
      <p:ext uri="{BB962C8B-B14F-4D97-AF65-F5344CB8AC3E}">
        <p14:creationId xmlns:p14="http://schemas.microsoft.com/office/powerpoint/2010/main" val="740114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090493" y="518057"/>
            <a:ext cx="8228832" cy="1020628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Стихи Афанасия Фета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03" y="5648613"/>
            <a:ext cx="610828" cy="88743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01" y="6097386"/>
            <a:ext cx="6373649" cy="64487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4439227"/>
            <a:ext cx="2521699" cy="241877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9" y="7659"/>
            <a:ext cx="912336" cy="102079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037" y="3928913"/>
            <a:ext cx="913569" cy="10206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21" y="2276314"/>
            <a:ext cx="460556" cy="64235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39" y="4090560"/>
            <a:ext cx="734300" cy="761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" y="1028371"/>
            <a:ext cx="3799071" cy="3488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B62FA9-656F-413F-86FA-B682033F02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23" y="1755590"/>
            <a:ext cx="5490080" cy="41175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E19CD3-D825-4628-A254-3914FF6FAB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69" y="467621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5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72A6D6-8380-4A4E-A74C-8B9930E2694F}">
  <ds:schemaRefs>
    <ds:schemaRef ds:uri="http://purl.org/dc/terms/"/>
    <ds:schemaRef ds:uri="6ee78bd2-4339-4042-adc0-bcc64641998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547570a-e5f4-4946-a4c3-82580e42479e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русскому языку с веселой мышкой</Template>
  <TotalTime>0</TotalTime>
  <Words>38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Segoe UI Light</vt:lpstr>
      <vt:lpstr>Тема1</vt:lpstr>
      <vt:lpstr>Афанасий Афанасьевич Фет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Усадьба Афанасия Фета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2020-11-24T11:09:07Z</dcterms:created>
  <dcterms:modified xsi:type="dcterms:W3CDTF">2020-11-24T11:58:43Z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