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9" r:id="rId2"/>
    <p:sldId id="316" r:id="rId3"/>
    <p:sldId id="315" r:id="rId4"/>
    <p:sldId id="271" r:id="rId5"/>
    <p:sldId id="318" r:id="rId6"/>
    <p:sldId id="320" r:id="rId7"/>
    <p:sldId id="298" r:id="rId8"/>
    <p:sldId id="324" r:id="rId9"/>
    <p:sldId id="325" r:id="rId10"/>
    <p:sldId id="326" r:id="rId11"/>
    <p:sldId id="304" r:id="rId12"/>
    <p:sldId id="335" r:id="rId13"/>
    <p:sldId id="327" r:id="rId14"/>
    <p:sldId id="336" r:id="rId15"/>
    <p:sldId id="259" r:id="rId16"/>
    <p:sldId id="328" r:id="rId17"/>
    <p:sldId id="334" r:id="rId18"/>
    <p:sldId id="307" r:id="rId19"/>
    <p:sldId id="309" r:id="rId20"/>
    <p:sldId id="312" r:id="rId21"/>
    <p:sldId id="329" r:id="rId22"/>
    <p:sldId id="330" r:id="rId23"/>
    <p:sldId id="331" r:id="rId24"/>
    <p:sldId id="332" r:id="rId25"/>
    <p:sldId id="333" r:id="rId26"/>
    <p:sldId id="337" r:id="rId27"/>
    <p:sldId id="338" r:id="rId28"/>
    <p:sldId id="270" r:id="rId29"/>
    <p:sldId id="300" r:id="rId30"/>
    <p:sldId id="302" r:id="rId31"/>
    <p:sldId id="317" r:id="rId32"/>
    <p:sldId id="297" r:id="rId3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DBF"/>
    <a:srgbClr val="FFFF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FD00B-A6E5-45B5-8842-F4B98F84EF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609AEE-148A-4C9F-8EC4-8738E085D8B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БЭБИ-КУБ</a:t>
          </a:r>
        </a:p>
        <a:p>
          <a:pPr algn="ctr"/>
          <a:r>
            <a: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«Мишкины истории»</a:t>
          </a:r>
        </a:p>
        <a:p>
          <a:pPr algn="ctr"/>
          <a:r>
            <a: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возможность  для</a:t>
          </a:r>
          <a:endParaRPr lang="ru-RU" sz="1600" dirty="0"/>
        </a:p>
      </dgm:t>
    </dgm:pt>
    <dgm:pt modelId="{35D554B7-8972-4F80-BDD3-EEA44BBCD519}" type="parTrans" cxnId="{55A7150A-EF94-477A-8F42-498F9B0AAB3F}">
      <dgm:prSet/>
      <dgm:spPr/>
      <dgm:t>
        <a:bodyPr/>
        <a:lstStyle/>
        <a:p>
          <a:endParaRPr lang="ru-RU"/>
        </a:p>
      </dgm:t>
    </dgm:pt>
    <dgm:pt modelId="{BD700AD9-CA28-4B55-AAF0-87A056DC9288}" type="sibTrans" cxnId="{55A7150A-EF94-477A-8F42-498F9B0AAB3F}">
      <dgm:prSet/>
      <dgm:spPr/>
      <dgm:t>
        <a:bodyPr/>
        <a:lstStyle/>
        <a:p>
          <a:endParaRPr lang="ru-RU"/>
        </a:p>
      </dgm:t>
    </dgm:pt>
    <dgm:pt modelId="{FB1C03A0-DB6E-4655-916E-BE9636DE709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повышения познавательной мотивации</a:t>
          </a:r>
          <a:endParaRPr lang="ru-RU" sz="1600" dirty="0"/>
        </a:p>
      </dgm:t>
    </dgm:pt>
    <dgm:pt modelId="{F61F8159-DC83-4482-9E43-3D8002EF2409}" type="parTrans" cxnId="{B49E3AEC-7AC7-401B-BAC2-EB886DCC96D2}">
      <dgm:prSet/>
      <dgm:spPr/>
      <dgm:t>
        <a:bodyPr/>
        <a:lstStyle/>
        <a:p>
          <a:endParaRPr lang="ru-RU"/>
        </a:p>
      </dgm:t>
    </dgm:pt>
    <dgm:pt modelId="{D58F653B-0412-41ED-96A4-8D88CECCD5ED}" type="sibTrans" cxnId="{B49E3AEC-7AC7-401B-BAC2-EB886DCC96D2}">
      <dgm:prSet/>
      <dgm:spPr/>
      <dgm:t>
        <a:bodyPr/>
        <a:lstStyle/>
        <a:p>
          <a:endParaRPr lang="ru-RU"/>
        </a:p>
      </dgm:t>
    </dgm:pt>
    <dgm:pt modelId="{EAC0C217-6CF7-4023-A868-73F1E04157F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познавательной деятельности</a:t>
          </a:r>
          <a:endParaRPr lang="ru-RU" sz="1700" dirty="0"/>
        </a:p>
      </dgm:t>
    </dgm:pt>
    <dgm:pt modelId="{9CF5FCB3-A8BF-42EF-A3A8-9014E89EA232}" type="parTrans" cxnId="{B38A78B9-4D65-43E9-904E-CBEDBD019367}">
      <dgm:prSet/>
      <dgm:spPr/>
      <dgm:t>
        <a:bodyPr/>
        <a:lstStyle/>
        <a:p>
          <a:endParaRPr lang="ru-RU"/>
        </a:p>
      </dgm:t>
    </dgm:pt>
    <dgm:pt modelId="{39C81AFF-FBE4-4174-8336-026CA675108D}" type="sibTrans" cxnId="{B38A78B9-4D65-43E9-904E-CBEDBD019367}">
      <dgm:prSet/>
      <dgm:spPr/>
      <dgm:t>
        <a:bodyPr/>
        <a:lstStyle/>
        <a:p>
          <a:endParaRPr lang="ru-RU"/>
        </a:p>
      </dgm:t>
    </dgm:pt>
    <dgm:pt modelId="{8549DB74-3270-4CF9-B468-3602A0930E6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мелкой моторики</a:t>
          </a:r>
          <a:endParaRPr lang="ru-RU" sz="1800" i="1" dirty="0"/>
        </a:p>
      </dgm:t>
    </dgm:pt>
    <dgm:pt modelId="{8879F6B8-886F-4CBB-856C-C4B7FB976C01}" type="parTrans" cxnId="{DFB776FC-859B-4DBC-8076-C46BF3DA6E8B}">
      <dgm:prSet/>
      <dgm:spPr/>
      <dgm:t>
        <a:bodyPr/>
        <a:lstStyle/>
        <a:p>
          <a:endParaRPr lang="ru-RU"/>
        </a:p>
      </dgm:t>
    </dgm:pt>
    <dgm:pt modelId="{000D89FC-E61F-470F-A213-0BC3788CC9F0}" type="sibTrans" cxnId="{DFB776FC-859B-4DBC-8076-C46BF3DA6E8B}">
      <dgm:prSet/>
      <dgm:spPr/>
      <dgm:t>
        <a:bodyPr/>
        <a:lstStyle/>
        <a:p>
          <a:endParaRPr lang="ru-RU"/>
        </a:p>
      </dgm:t>
    </dgm:pt>
    <dgm:pt modelId="{D84343F1-068D-4640-826E-1517F28FD68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зрительного и тактильного восприятия</a:t>
          </a:r>
          <a:endParaRPr lang="ru-RU" sz="1700" dirty="0"/>
        </a:p>
      </dgm:t>
    </dgm:pt>
    <dgm:pt modelId="{AF628BD7-BD87-4D8C-9FC7-ADF36FC053AC}" type="parTrans" cxnId="{E460ACED-C111-466B-BAC9-5FACC52EE642}">
      <dgm:prSet/>
      <dgm:spPr/>
      <dgm:t>
        <a:bodyPr/>
        <a:lstStyle/>
        <a:p>
          <a:endParaRPr lang="ru-RU"/>
        </a:p>
      </dgm:t>
    </dgm:pt>
    <dgm:pt modelId="{DB2639EC-E563-43DE-9425-6FA013282519}" type="sibTrans" cxnId="{E460ACED-C111-466B-BAC9-5FACC52EE642}">
      <dgm:prSet/>
      <dgm:spPr/>
      <dgm:t>
        <a:bodyPr/>
        <a:lstStyle/>
        <a:p>
          <a:endParaRPr lang="ru-RU"/>
        </a:p>
      </dgm:t>
    </dgm:pt>
    <dgm:pt modelId="{7BC0C10B-42C8-4D2D-A30E-ED0BFE457BA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сенсомоторного развития</a:t>
          </a:r>
          <a:endParaRPr lang="ru-RU" sz="1700" dirty="0"/>
        </a:p>
      </dgm:t>
    </dgm:pt>
    <dgm:pt modelId="{99F1459D-AF4B-4B2C-9C7C-7C5EC69EA92E}" type="parTrans" cxnId="{1944CC0F-5309-4863-9B2B-DB26CE428574}">
      <dgm:prSet/>
      <dgm:spPr/>
      <dgm:t>
        <a:bodyPr/>
        <a:lstStyle/>
        <a:p>
          <a:endParaRPr lang="ru-RU"/>
        </a:p>
      </dgm:t>
    </dgm:pt>
    <dgm:pt modelId="{E9A2A486-8A8C-433F-AC84-13BB8FD70AE4}" type="sibTrans" cxnId="{1944CC0F-5309-4863-9B2B-DB26CE428574}">
      <dgm:prSet/>
      <dgm:spPr/>
      <dgm:t>
        <a:bodyPr/>
        <a:lstStyle/>
        <a:p>
          <a:endParaRPr lang="ru-RU"/>
        </a:p>
      </dgm:t>
    </dgm:pt>
    <dgm:pt modelId="{32BA2BE9-9F17-41F5-886E-1CB32E8ED2A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речевого развития</a:t>
          </a:r>
          <a:endParaRPr lang="ru-RU" sz="1700" dirty="0"/>
        </a:p>
      </dgm:t>
    </dgm:pt>
    <dgm:pt modelId="{99B4ABE6-8C95-411B-91CB-03038CA1E0C4}" type="parTrans" cxnId="{E7EA3366-3D19-41ED-AC87-7699E08C0DD8}">
      <dgm:prSet/>
      <dgm:spPr/>
      <dgm:t>
        <a:bodyPr/>
        <a:lstStyle/>
        <a:p>
          <a:endParaRPr lang="ru-RU"/>
        </a:p>
      </dgm:t>
    </dgm:pt>
    <dgm:pt modelId="{1AAC2BB5-C4B4-4759-AE0F-162E17C754BB}" type="sibTrans" cxnId="{E7EA3366-3D19-41ED-AC87-7699E08C0DD8}">
      <dgm:prSet/>
      <dgm:spPr/>
      <dgm:t>
        <a:bodyPr/>
        <a:lstStyle/>
        <a:p>
          <a:endParaRPr lang="ru-RU"/>
        </a:p>
      </dgm:t>
    </dgm:pt>
    <dgm:pt modelId="{FF5905F8-971E-4C19-B1AA-B9E7579E7B9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слухового восприятия</a:t>
          </a:r>
          <a:endParaRPr lang="ru-RU" sz="1600" dirty="0"/>
        </a:p>
      </dgm:t>
    </dgm:pt>
    <dgm:pt modelId="{A3BB1150-AB2B-42C5-8E6F-7414BEC4C7DE}" type="parTrans" cxnId="{EF462198-BB79-46C8-8784-3F1D025D464D}">
      <dgm:prSet/>
      <dgm:spPr/>
      <dgm:t>
        <a:bodyPr/>
        <a:lstStyle/>
        <a:p>
          <a:endParaRPr lang="ru-RU"/>
        </a:p>
      </dgm:t>
    </dgm:pt>
    <dgm:pt modelId="{51BA0C4E-CF56-48F3-8CFA-E0169B3F2372}" type="sibTrans" cxnId="{EF462198-BB79-46C8-8784-3F1D025D464D}">
      <dgm:prSet/>
      <dgm:spPr/>
      <dgm:t>
        <a:bodyPr/>
        <a:lstStyle/>
        <a:p>
          <a:endParaRPr lang="ru-RU"/>
        </a:p>
      </dgm:t>
    </dgm:pt>
    <dgm:pt modelId="{E5FB04F7-1677-4CE4-AF20-939674B24AF4}">
      <dgm:prSet phldrT="[Текст]" custScaleX="150105" custRadScaleRad="119543" custRadScaleInc="-30079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0761EE5B-731C-4887-B251-4EDEA4EB4E3B}" type="parTrans" cxnId="{B2C3AF51-DB9B-46A1-8BAB-60A2D922A1AC}">
      <dgm:prSet/>
      <dgm:spPr/>
      <dgm:t>
        <a:bodyPr/>
        <a:lstStyle/>
        <a:p>
          <a:endParaRPr lang="ru-RU"/>
        </a:p>
      </dgm:t>
    </dgm:pt>
    <dgm:pt modelId="{34FDCAFD-34B8-4F14-B335-B9754B617551}" type="sibTrans" cxnId="{B2C3AF51-DB9B-46A1-8BAB-60A2D922A1AC}">
      <dgm:prSet/>
      <dgm:spPr/>
      <dgm:t>
        <a:bodyPr/>
        <a:lstStyle/>
        <a:p>
          <a:endParaRPr lang="ru-RU"/>
        </a:p>
      </dgm:t>
    </dgm:pt>
    <dgm:pt modelId="{CA39750A-2148-4BEE-8875-66A24F5CAA3C}">
      <dgm:prSet custScaleX="174663" custRadScaleRad="101811" custRadScaleInc="-64731"/>
      <dgm:spPr/>
      <dgm:t>
        <a:bodyPr/>
        <a:lstStyle/>
        <a:p>
          <a:endParaRPr lang="ru-RU" dirty="0"/>
        </a:p>
      </dgm:t>
    </dgm:pt>
    <dgm:pt modelId="{14436827-D13F-4C40-B45D-2D896AE61539}" type="parTrans" cxnId="{67670811-FD0A-40B2-A0AF-089254252B55}">
      <dgm:prSet/>
      <dgm:spPr/>
      <dgm:t>
        <a:bodyPr/>
        <a:lstStyle/>
        <a:p>
          <a:endParaRPr lang="ru-RU"/>
        </a:p>
      </dgm:t>
    </dgm:pt>
    <dgm:pt modelId="{A37AF0AF-9170-47BB-A727-E8CD86A5DCFE}" type="sibTrans" cxnId="{67670811-FD0A-40B2-A0AF-089254252B55}">
      <dgm:prSet/>
      <dgm:spPr/>
      <dgm:t>
        <a:bodyPr/>
        <a:lstStyle/>
        <a:p>
          <a:endParaRPr lang="ru-RU"/>
        </a:p>
      </dgm:t>
    </dgm:pt>
    <dgm:pt modelId="{AE60F6A6-9DB0-4EFC-831F-B971D6D5D6E2}" type="pres">
      <dgm:prSet presAssocID="{717FD00B-A6E5-45B5-8842-F4B98F84EF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2D7D8-E832-43A4-A75C-DC4850AE8E90}" type="pres">
      <dgm:prSet presAssocID="{5B609AEE-148A-4C9F-8EC4-8738E085D8B7}" presName="centerShape" presStyleLbl="node0" presStyleIdx="0" presStyleCnt="1" custScaleX="120811" custScaleY="114503" custLinFactNeighborX="1039" custLinFactNeighborY="-231"/>
      <dgm:spPr/>
      <dgm:t>
        <a:bodyPr/>
        <a:lstStyle/>
        <a:p>
          <a:endParaRPr lang="ru-RU"/>
        </a:p>
      </dgm:t>
    </dgm:pt>
    <dgm:pt modelId="{00BFACDC-C055-49FC-B002-9A03C630B693}" type="pres">
      <dgm:prSet presAssocID="{F61F8159-DC83-4482-9E43-3D8002EF2409}" presName="parTrans" presStyleLbl="bgSibTrans2D1" presStyleIdx="0" presStyleCnt="7" custAng="276048"/>
      <dgm:spPr/>
      <dgm:t>
        <a:bodyPr/>
        <a:lstStyle/>
        <a:p>
          <a:endParaRPr lang="ru-RU"/>
        </a:p>
      </dgm:t>
    </dgm:pt>
    <dgm:pt modelId="{D63C0123-0EE7-41C4-9FAE-4D8B6766ECCC}" type="pres">
      <dgm:prSet presAssocID="{FB1C03A0-DB6E-4655-916E-BE9636DE709D}" presName="node" presStyleLbl="node1" presStyleIdx="0" presStyleCnt="7" custScaleX="164570" custRadScaleRad="95574" custRadScaleInc="-1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9032B-B9BC-41DC-8B26-E011EB871161}" type="pres">
      <dgm:prSet presAssocID="{9CF5FCB3-A8BF-42EF-A3A8-9014E89EA232}" presName="parTrans" presStyleLbl="bgSibTrans2D1" presStyleIdx="1" presStyleCnt="7" custAng="287236" custLinFactNeighborX="3381" custLinFactNeighborY="-13736"/>
      <dgm:spPr/>
      <dgm:t>
        <a:bodyPr/>
        <a:lstStyle/>
        <a:p>
          <a:endParaRPr lang="ru-RU"/>
        </a:p>
      </dgm:t>
    </dgm:pt>
    <dgm:pt modelId="{348E3148-A8C6-4153-81DC-8A914C16D7E6}" type="pres">
      <dgm:prSet presAssocID="{EAC0C217-6CF7-4023-A868-73F1E04157F2}" presName="node" presStyleLbl="node1" presStyleIdx="1" presStyleCnt="7" custScaleX="166587" custRadScaleRad="108706" custRadScaleInc="-4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2C8F5-50F5-4977-9F14-2512DAB822C6}" type="pres">
      <dgm:prSet presAssocID="{99F1459D-AF4B-4B2C-9C7C-7C5EC69EA92E}" presName="parTrans" presStyleLbl="bgSibTrans2D1" presStyleIdx="2" presStyleCnt="7" custAng="178171" custLinFactNeighborX="9567" custLinFactNeighborY="-22321"/>
      <dgm:spPr/>
      <dgm:t>
        <a:bodyPr/>
        <a:lstStyle/>
        <a:p>
          <a:endParaRPr lang="ru-RU"/>
        </a:p>
      </dgm:t>
    </dgm:pt>
    <dgm:pt modelId="{041D28F6-1E3C-4853-B37E-71A50676A870}" type="pres">
      <dgm:prSet presAssocID="{7BC0C10B-42C8-4D2D-A30E-ED0BFE457BA7}" presName="node" presStyleLbl="node1" presStyleIdx="2" presStyleCnt="7" custScaleX="149850" custScaleY="107378" custRadScaleRad="118273" custRadScaleInc="-8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4E814-B81A-4721-85A6-D118F7852973}" type="pres">
      <dgm:prSet presAssocID="{99B4ABE6-8C95-411B-91CB-03038CA1E0C4}" presName="parTrans" presStyleLbl="bgSibTrans2D1" presStyleIdx="3" presStyleCnt="7" custAng="21264125" custLinFactNeighborX="195" custLinFactNeighborY="-331"/>
      <dgm:spPr/>
      <dgm:t>
        <a:bodyPr/>
        <a:lstStyle/>
        <a:p>
          <a:endParaRPr lang="ru-RU"/>
        </a:p>
      </dgm:t>
    </dgm:pt>
    <dgm:pt modelId="{DFCE4C4B-0966-48E7-A575-FE4060E4520E}" type="pres">
      <dgm:prSet presAssocID="{32BA2BE9-9F17-41F5-886E-1CB32E8ED2AC}" presName="node" presStyleLbl="node1" presStyleIdx="3" presStyleCnt="7" custScaleX="138656" custRadScaleRad="101718" custRadScaleInc="-6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1289-A1ED-49C8-AAB8-1BC8B6AF396B}" type="pres">
      <dgm:prSet presAssocID="{AF628BD7-BD87-4D8C-9FC7-ADF36FC053AC}" presName="parTrans" presStyleLbl="bgSibTrans2D1" presStyleIdx="4" presStyleCnt="7" custAng="234259" custLinFactNeighborX="-1681" custLinFactNeighborY="-8911"/>
      <dgm:spPr/>
      <dgm:t>
        <a:bodyPr/>
        <a:lstStyle/>
        <a:p>
          <a:endParaRPr lang="ru-RU"/>
        </a:p>
      </dgm:t>
    </dgm:pt>
    <dgm:pt modelId="{5AFA726E-EB84-43C1-A7BD-D3FF1DF3D71D}" type="pres">
      <dgm:prSet presAssocID="{D84343F1-068D-4640-826E-1517F28FD68E}" presName="node" presStyleLbl="node1" presStyleIdx="4" presStyleCnt="7" custScaleX="133767" custScaleY="97389" custRadScaleRad="103191" custRadScaleInc="-4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B8775-1AC3-4995-BD4E-000151170C4C}" type="pres">
      <dgm:prSet presAssocID="{8879F6B8-886F-4CBB-856C-C4B7FB976C01}" presName="parTrans" presStyleLbl="bgSibTrans2D1" presStyleIdx="5" presStyleCnt="7" custAng="21441583" custLinFactNeighborX="-9640" custLinFactNeighborY="-29192"/>
      <dgm:spPr/>
      <dgm:t>
        <a:bodyPr/>
        <a:lstStyle/>
        <a:p>
          <a:endParaRPr lang="ru-RU"/>
        </a:p>
      </dgm:t>
    </dgm:pt>
    <dgm:pt modelId="{8EC7DC6C-2922-4DF1-BD3A-9302937007C7}" type="pres">
      <dgm:prSet presAssocID="{8549DB74-3270-4CF9-B468-3602A0930E65}" presName="node" presStyleLbl="node1" presStyleIdx="5" presStyleCnt="7" custScaleX="150105" custRadScaleRad="119393" custRadScaleInc="-2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7FC8-E621-46F6-A4AD-275D5F834724}" type="pres">
      <dgm:prSet presAssocID="{A3BB1150-AB2B-42C5-8E6F-7414BEC4C7DE}" presName="parTrans" presStyleLbl="bgSibTrans2D1" presStyleIdx="6" presStyleCnt="7" custAng="21469226" custLinFactNeighborX="-2857" custLinFactNeighborY="-13954"/>
      <dgm:spPr/>
      <dgm:t>
        <a:bodyPr/>
        <a:lstStyle/>
        <a:p>
          <a:endParaRPr lang="ru-RU"/>
        </a:p>
      </dgm:t>
    </dgm:pt>
    <dgm:pt modelId="{13AAA8ED-5D64-40D9-87E5-DC784650200D}" type="pres">
      <dgm:prSet presAssocID="{FF5905F8-971E-4C19-B1AA-B9E7579E7B91}" presName="node" presStyleLbl="node1" presStyleIdx="6" presStyleCnt="7" custScaleX="174663" custRadScaleRad="111723" custRadScaleInc="-6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9BB9F-BE7C-41A3-B1F6-7E1722CDBFD6}" type="presOf" srcId="{32BA2BE9-9F17-41F5-886E-1CB32E8ED2AC}" destId="{DFCE4C4B-0966-48E7-A575-FE4060E4520E}" srcOrd="0" destOrd="0" presId="urn:microsoft.com/office/officeart/2005/8/layout/radial4"/>
    <dgm:cxn modelId="{F762AD3E-9BC9-4B1D-A5A9-52084D5DD540}" type="presOf" srcId="{8879F6B8-886F-4CBB-856C-C4B7FB976C01}" destId="{86AB8775-1AC3-4995-BD4E-000151170C4C}" srcOrd="0" destOrd="0" presId="urn:microsoft.com/office/officeart/2005/8/layout/radial4"/>
    <dgm:cxn modelId="{A261E448-C055-48DD-BFBD-9A8FD64C6E83}" type="presOf" srcId="{717FD00B-A6E5-45B5-8842-F4B98F84EF12}" destId="{AE60F6A6-9DB0-4EFC-831F-B971D6D5D6E2}" srcOrd="0" destOrd="0" presId="urn:microsoft.com/office/officeart/2005/8/layout/radial4"/>
    <dgm:cxn modelId="{7050742C-48F3-4EEE-B0C9-B10CDE3AEECB}" type="presOf" srcId="{5B609AEE-148A-4C9F-8EC4-8738E085D8B7}" destId="{AAC2D7D8-E832-43A4-A75C-DC4850AE8E90}" srcOrd="0" destOrd="0" presId="urn:microsoft.com/office/officeart/2005/8/layout/radial4"/>
    <dgm:cxn modelId="{B38A78B9-4D65-43E9-904E-CBEDBD019367}" srcId="{5B609AEE-148A-4C9F-8EC4-8738E085D8B7}" destId="{EAC0C217-6CF7-4023-A868-73F1E04157F2}" srcOrd="1" destOrd="0" parTransId="{9CF5FCB3-A8BF-42EF-A3A8-9014E89EA232}" sibTransId="{39C81AFF-FBE4-4174-8336-026CA675108D}"/>
    <dgm:cxn modelId="{DFB776FC-859B-4DBC-8076-C46BF3DA6E8B}" srcId="{5B609AEE-148A-4C9F-8EC4-8738E085D8B7}" destId="{8549DB74-3270-4CF9-B468-3602A0930E65}" srcOrd="5" destOrd="0" parTransId="{8879F6B8-886F-4CBB-856C-C4B7FB976C01}" sibTransId="{000D89FC-E61F-470F-A213-0BC3788CC9F0}"/>
    <dgm:cxn modelId="{CE40F97F-D7D7-4376-BB40-BA5AD1B3D91C}" type="presOf" srcId="{AF628BD7-BD87-4D8C-9FC7-ADF36FC053AC}" destId="{12AE1289-A1ED-49C8-AAB8-1BC8B6AF396B}" srcOrd="0" destOrd="0" presId="urn:microsoft.com/office/officeart/2005/8/layout/radial4"/>
    <dgm:cxn modelId="{E02730FB-0B23-4EEC-B13B-B2D18BA5BFFB}" type="presOf" srcId="{9CF5FCB3-A8BF-42EF-A3A8-9014E89EA232}" destId="{FFA9032B-B9BC-41DC-8B26-E011EB871161}" srcOrd="0" destOrd="0" presId="urn:microsoft.com/office/officeart/2005/8/layout/radial4"/>
    <dgm:cxn modelId="{AE559B39-3245-448F-B63D-E829073F0CB1}" type="presOf" srcId="{8549DB74-3270-4CF9-B468-3602A0930E65}" destId="{8EC7DC6C-2922-4DF1-BD3A-9302937007C7}" srcOrd="0" destOrd="0" presId="urn:microsoft.com/office/officeart/2005/8/layout/radial4"/>
    <dgm:cxn modelId="{C70F0367-F1BA-45B5-BC8A-913BBDEFB4ED}" type="presOf" srcId="{7BC0C10B-42C8-4D2D-A30E-ED0BFE457BA7}" destId="{041D28F6-1E3C-4853-B37E-71A50676A870}" srcOrd="0" destOrd="0" presId="urn:microsoft.com/office/officeart/2005/8/layout/radial4"/>
    <dgm:cxn modelId="{73B78694-F791-40A8-A4B2-53DDC86FDA5B}" type="presOf" srcId="{D84343F1-068D-4640-826E-1517F28FD68E}" destId="{5AFA726E-EB84-43C1-A7BD-D3FF1DF3D71D}" srcOrd="0" destOrd="0" presId="urn:microsoft.com/office/officeart/2005/8/layout/radial4"/>
    <dgm:cxn modelId="{B49E3AEC-7AC7-401B-BAC2-EB886DCC96D2}" srcId="{5B609AEE-148A-4C9F-8EC4-8738E085D8B7}" destId="{FB1C03A0-DB6E-4655-916E-BE9636DE709D}" srcOrd="0" destOrd="0" parTransId="{F61F8159-DC83-4482-9E43-3D8002EF2409}" sibTransId="{D58F653B-0412-41ED-96A4-8D88CECCD5ED}"/>
    <dgm:cxn modelId="{B58D9DEB-7A39-41EA-85E4-9FB65D4D90FC}" type="presOf" srcId="{EAC0C217-6CF7-4023-A868-73F1E04157F2}" destId="{348E3148-A8C6-4153-81DC-8A914C16D7E6}" srcOrd="0" destOrd="0" presId="urn:microsoft.com/office/officeart/2005/8/layout/radial4"/>
    <dgm:cxn modelId="{FF951C4A-2E90-43CA-B3E4-57720F6DD64E}" type="presOf" srcId="{A3BB1150-AB2B-42C5-8E6F-7414BEC4C7DE}" destId="{856A7FC8-E621-46F6-A4AD-275D5F834724}" srcOrd="0" destOrd="0" presId="urn:microsoft.com/office/officeart/2005/8/layout/radial4"/>
    <dgm:cxn modelId="{E0D25E2E-9CEF-4F1A-A71C-BB637ABD2FFF}" type="presOf" srcId="{99B4ABE6-8C95-411B-91CB-03038CA1E0C4}" destId="{6AD4E814-B81A-4721-85A6-D118F7852973}" srcOrd="0" destOrd="0" presId="urn:microsoft.com/office/officeart/2005/8/layout/radial4"/>
    <dgm:cxn modelId="{413B17EF-99B6-4404-989C-E2484C99E7CE}" type="presOf" srcId="{FF5905F8-971E-4C19-B1AA-B9E7579E7B91}" destId="{13AAA8ED-5D64-40D9-87E5-DC784650200D}" srcOrd="0" destOrd="0" presId="urn:microsoft.com/office/officeart/2005/8/layout/radial4"/>
    <dgm:cxn modelId="{1944CC0F-5309-4863-9B2B-DB26CE428574}" srcId="{5B609AEE-148A-4C9F-8EC4-8738E085D8B7}" destId="{7BC0C10B-42C8-4D2D-A30E-ED0BFE457BA7}" srcOrd="2" destOrd="0" parTransId="{99F1459D-AF4B-4B2C-9C7C-7C5EC69EA92E}" sibTransId="{E9A2A486-8A8C-433F-AC84-13BB8FD70AE4}"/>
    <dgm:cxn modelId="{B2C3AF51-DB9B-46A1-8BAB-60A2D922A1AC}" srcId="{717FD00B-A6E5-45B5-8842-F4B98F84EF12}" destId="{E5FB04F7-1677-4CE4-AF20-939674B24AF4}" srcOrd="1" destOrd="0" parTransId="{0761EE5B-731C-4887-B251-4EDEA4EB4E3B}" sibTransId="{34FDCAFD-34B8-4F14-B335-B9754B617551}"/>
    <dgm:cxn modelId="{EF462198-BB79-46C8-8784-3F1D025D464D}" srcId="{5B609AEE-148A-4C9F-8EC4-8738E085D8B7}" destId="{FF5905F8-971E-4C19-B1AA-B9E7579E7B91}" srcOrd="6" destOrd="0" parTransId="{A3BB1150-AB2B-42C5-8E6F-7414BEC4C7DE}" sibTransId="{51BA0C4E-CF56-48F3-8CFA-E0169B3F2372}"/>
    <dgm:cxn modelId="{67670811-FD0A-40B2-A0AF-089254252B55}" srcId="{717FD00B-A6E5-45B5-8842-F4B98F84EF12}" destId="{CA39750A-2148-4BEE-8875-66A24F5CAA3C}" srcOrd="2" destOrd="0" parTransId="{14436827-D13F-4C40-B45D-2D896AE61539}" sibTransId="{A37AF0AF-9170-47BB-A727-E8CD86A5DCFE}"/>
    <dgm:cxn modelId="{0E731C7B-B480-4EC1-9588-E4454CAD3CFD}" type="presOf" srcId="{FB1C03A0-DB6E-4655-916E-BE9636DE709D}" destId="{D63C0123-0EE7-41C4-9FAE-4D8B6766ECCC}" srcOrd="0" destOrd="0" presId="urn:microsoft.com/office/officeart/2005/8/layout/radial4"/>
    <dgm:cxn modelId="{AF29F9EC-6B07-4839-BBD0-6347F2EE1110}" type="presOf" srcId="{F61F8159-DC83-4482-9E43-3D8002EF2409}" destId="{00BFACDC-C055-49FC-B002-9A03C630B693}" srcOrd="0" destOrd="0" presId="urn:microsoft.com/office/officeart/2005/8/layout/radial4"/>
    <dgm:cxn modelId="{E7EA3366-3D19-41ED-AC87-7699E08C0DD8}" srcId="{5B609AEE-148A-4C9F-8EC4-8738E085D8B7}" destId="{32BA2BE9-9F17-41F5-886E-1CB32E8ED2AC}" srcOrd="3" destOrd="0" parTransId="{99B4ABE6-8C95-411B-91CB-03038CA1E0C4}" sibTransId="{1AAC2BB5-C4B4-4759-AE0F-162E17C754BB}"/>
    <dgm:cxn modelId="{D3C1D388-B32C-4702-B284-CF8C6002151D}" type="presOf" srcId="{99F1459D-AF4B-4B2C-9C7C-7C5EC69EA92E}" destId="{7442C8F5-50F5-4977-9F14-2512DAB822C6}" srcOrd="0" destOrd="0" presId="urn:microsoft.com/office/officeart/2005/8/layout/radial4"/>
    <dgm:cxn modelId="{E460ACED-C111-466B-BAC9-5FACC52EE642}" srcId="{5B609AEE-148A-4C9F-8EC4-8738E085D8B7}" destId="{D84343F1-068D-4640-826E-1517F28FD68E}" srcOrd="4" destOrd="0" parTransId="{AF628BD7-BD87-4D8C-9FC7-ADF36FC053AC}" sibTransId="{DB2639EC-E563-43DE-9425-6FA013282519}"/>
    <dgm:cxn modelId="{55A7150A-EF94-477A-8F42-498F9B0AAB3F}" srcId="{717FD00B-A6E5-45B5-8842-F4B98F84EF12}" destId="{5B609AEE-148A-4C9F-8EC4-8738E085D8B7}" srcOrd="0" destOrd="0" parTransId="{35D554B7-8972-4F80-BDD3-EEA44BBCD519}" sibTransId="{BD700AD9-CA28-4B55-AAF0-87A056DC9288}"/>
    <dgm:cxn modelId="{A29514E4-FF2D-469A-A575-5C7E3935938A}" type="presParOf" srcId="{AE60F6A6-9DB0-4EFC-831F-B971D6D5D6E2}" destId="{AAC2D7D8-E832-43A4-A75C-DC4850AE8E90}" srcOrd="0" destOrd="0" presId="urn:microsoft.com/office/officeart/2005/8/layout/radial4"/>
    <dgm:cxn modelId="{8D4575EC-FCBB-4469-9494-DAD088F2836C}" type="presParOf" srcId="{AE60F6A6-9DB0-4EFC-831F-B971D6D5D6E2}" destId="{00BFACDC-C055-49FC-B002-9A03C630B693}" srcOrd="1" destOrd="0" presId="urn:microsoft.com/office/officeart/2005/8/layout/radial4"/>
    <dgm:cxn modelId="{E4C05233-66AB-470C-B5E9-13D16BDEF77A}" type="presParOf" srcId="{AE60F6A6-9DB0-4EFC-831F-B971D6D5D6E2}" destId="{D63C0123-0EE7-41C4-9FAE-4D8B6766ECCC}" srcOrd="2" destOrd="0" presId="urn:microsoft.com/office/officeart/2005/8/layout/radial4"/>
    <dgm:cxn modelId="{E207327C-4274-4703-BE06-B0392CA48C54}" type="presParOf" srcId="{AE60F6A6-9DB0-4EFC-831F-B971D6D5D6E2}" destId="{FFA9032B-B9BC-41DC-8B26-E011EB871161}" srcOrd="3" destOrd="0" presId="urn:microsoft.com/office/officeart/2005/8/layout/radial4"/>
    <dgm:cxn modelId="{23257477-71BC-4ECF-A9EA-909A03657E7E}" type="presParOf" srcId="{AE60F6A6-9DB0-4EFC-831F-B971D6D5D6E2}" destId="{348E3148-A8C6-4153-81DC-8A914C16D7E6}" srcOrd="4" destOrd="0" presId="urn:microsoft.com/office/officeart/2005/8/layout/radial4"/>
    <dgm:cxn modelId="{6188050D-4129-4673-A19B-A300F80DB057}" type="presParOf" srcId="{AE60F6A6-9DB0-4EFC-831F-B971D6D5D6E2}" destId="{7442C8F5-50F5-4977-9F14-2512DAB822C6}" srcOrd="5" destOrd="0" presId="urn:microsoft.com/office/officeart/2005/8/layout/radial4"/>
    <dgm:cxn modelId="{3DBBF606-5BFC-40C2-B9BD-4031363C9707}" type="presParOf" srcId="{AE60F6A6-9DB0-4EFC-831F-B971D6D5D6E2}" destId="{041D28F6-1E3C-4853-B37E-71A50676A870}" srcOrd="6" destOrd="0" presId="urn:microsoft.com/office/officeart/2005/8/layout/radial4"/>
    <dgm:cxn modelId="{C2EDED8D-D95F-4959-AA12-D218E07647F7}" type="presParOf" srcId="{AE60F6A6-9DB0-4EFC-831F-B971D6D5D6E2}" destId="{6AD4E814-B81A-4721-85A6-D118F7852973}" srcOrd="7" destOrd="0" presId="urn:microsoft.com/office/officeart/2005/8/layout/radial4"/>
    <dgm:cxn modelId="{DA3B68CB-FD76-4B38-9785-02C7F6CD6EB4}" type="presParOf" srcId="{AE60F6A6-9DB0-4EFC-831F-B971D6D5D6E2}" destId="{DFCE4C4B-0966-48E7-A575-FE4060E4520E}" srcOrd="8" destOrd="0" presId="urn:microsoft.com/office/officeart/2005/8/layout/radial4"/>
    <dgm:cxn modelId="{975AAC08-BD34-4E8B-A873-3DFE7FC202C4}" type="presParOf" srcId="{AE60F6A6-9DB0-4EFC-831F-B971D6D5D6E2}" destId="{12AE1289-A1ED-49C8-AAB8-1BC8B6AF396B}" srcOrd="9" destOrd="0" presId="urn:microsoft.com/office/officeart/2005/8/layout/radial4"/>
    <dgm:cxn modelId="{397BE9FD-CBD0-4E96-B034-0172A417E79D}" type="presParOf" srcId="{AE60F6A6-9DB0-4EFC-831F-B971D6D5D6E2}" destId="{5AFA726E-EB84-43C1-A7BD-D3FF1DF3D71D}" srcOrd="10" destOrd="0" presId="urn:microsoft.com/office/officeart/2005/8/layout/radial4"/>
    <dgm:cxn modelId="{16613618-3D54-4468-B0B0-21FCABC50565}" type="presParOf" srcId="{AE60F6A6-9DB0-4EFC-831F-B971D6D5D6E2}" destId="{86AB8775-1AC3-4995-BD4E-000151170C4C}" srcOrd="11" destOrd="0" presId="urn:microsoft.com/office/officeart/2005/8/layout/radial4"/>
    <dgm:cxn modelId="{2643A50D-B7A1-4F9E-8E3A-5B9814C5B854}" type="presParOf" srcId="{AE60F6A6-9DB0-4EFC-831F-B971D6D5D6E2}" destId="{8EC7DC6C-2922-4DF1-BD3A-9302937007C7}" srcOrd="12" destOrd="0" presId="urn:microsoft.com/office/officeart/2005/8/layout/radial4"/>
    <dgm:cxn modelId="{3E55E624-B85C-4C89-BE17-7B0B9FC1506E}" type="presParOf" srcId="{AE60F6A6-9DB0-4EFC-831F-B971D6D5D6E2}" destId="{856A7FC8-E621-46F6-A4AD-275D5F834724}" srcOrd="13" destOrd="0" presId="urn:microsoft.com/office/officeart/2005/8/layout/radial4"/>
    <dgm:cxn modelId="{6A14479D-93B8-4915-977B-D7DAE3B102BD}" type="presParOf" srcId="{AE60F6A6-9DB0-4EFC-831F-B971D6D5D6E2}" destId="{13AAA8ED-5D64-40D9-87E5-DC784650200D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B0FE2-9283-4FE1-8E89-C450C371FE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52800-8AF5-435D-AB55-F1BE36D7D18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Многофункциональное дидактическое пособие будет  полезно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5927E8-15C0-4170-B898-DD8BC9FB8FE7}" type="parTrans" cxnId="{1EE6144F-6DEB-443C-9CE8-B10382432456}">
      <dgm:prSet/>
      <dgm:spPr/>
      <dgm:t>
        <a:bodyPr/>
        <a:lstStyle/>
        <a:p>
          <a:endParaRPr lang="ru-RU"/>
        </a:p>
      </dgm:t>
    </dgm:pt>
    <dgm:pt modelId="{DAD2267E-4D5D-46A6-8AB7-0601949AF0E6}" type="sibTrans" cxnId="{1EE6144F-6DEB-443C-9CE8-B10382432456}">
      <dgm:prSet/>
      <dgm:spPr/>
      <dgm:t>
        <a:bodyPr/>
        <a:lstStyle/>
        <a:p>
          <a:endParaRPr lang="ru-RU"/>
        </a:p>
      </dgm:t>
    </dgm:pt>
    <dgm:pt modelId="{D0C94B52-A26D-448C-9D2F-F2D8392C7EE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учителям-логопедам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E103A7-5A1D-4CB4-950B-88D2C364F00D}" type="parTrans" cxnId="{DC82DCB8-3EF5-4871-B125-80979CEE7D4F}">
      <dgm:prSet/>
      <dgm:spPr/>
      <dgm:t>
        <a:bodyPr/>
        <a:lstStyle/>
        <a:p>
          <a:endParaRPr lang="ru-RU"/>
        </a:p>
      </dgm:t>
    </dgm:pt>
    <dgm:pt modelId="{C0467755-54DF-4BE3-B216-2A111C3D8EF3}" type="sibTrans" cxnId="{DC82DCB8-3EF5-4871-B125-80979CEE7D4F}">
      <dgm:prSet/>
      <dgm:spPr/>
      <dgm:t>
        <a:bodyPr/>
        <a:lstStyle/>
        <a:p>
          <a:endParaRPr lang="ru-RU"/>
        </a:p>
      </dgm:t>
    </dgm:pt>
    <dgm:pt modelId="{8F65B121-9358-47F3-9484-1AAFE568964A}">
      <dgm:prSet phldrT="[Текст]" custT="1"/>
      <dgm:spPr/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родителям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6455A3-C416-401F-8994-06D22AD62314}" type="parTrans" cxnId="{47E5F2DC-5C8A-4F39-97B6-AE312DFF52A3}">
      <dgm:prSet/>
      <dgm:spPr/>
      <dgm:t>
        <a:bodyPr/>
        <a:lstStyle/>
        <a:p>
          <a:endParaRPr lang="ru-RU"/>
        </a:p>
      </dgm:t>
    </dgm:pt>
    <dgm:pt modelId="{CF6EBF81-6DEC-44C7-9923-3B4C06408730}" type="sibTrans" cxnId="{47E5F2DC-5C8A-4F39-97B6-AE312DFF52A3}">
      <dgm:prSet/>
      <dgm:spPr/>
      <dgm:t>
        <a:bodyPr/>
        <a:lstStyle/>
        <a:p>
          <a:endParaRPr lang="ru-RU"/>
        </a:p>
      </dgm:t>
    </dgm:pt>
    <dgm:pt modelId="{2CC309AC-DF7E-4A90-ABB4-98ED5B12C49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учителям-дефектологам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11D74-65BC-425F-908B-5EDC5A8B3311}" type="parTrans" cxnId="{282D7188-073D-4BA7-9C42-CA5EA275A443}">
      <dgm:prSet/>
      <dgm:spPr/>
      <dgm:t>
        <a:bodyPr/>
        <a:lstStyle/>
        <a:p>
          <a:endParaRPr lang="ru-RU"/>
        </a:p>
      </dgm:t>
    </dgm:pt>
    <dgm:pt modelId="{B2FAD3FF-4A8B-4649-91B9-D222716B3947}" type="sibTrans" cxnId="{282D7188-073D-4BA7-9C42-CA5EA275A443}">
      <dgm:prSet/>
      <dgm:spPr/>
      <dgm:t>
        <a:bodyPr/>
        <a:lstStyle/>
        <a:p>
          <a:endParaRPr lang="ru-RU"/>
        </a:p>
      </dgm:t>
    </dgm:pt>
    <dgm:pt modelId="{63D8A3D5-325C-48F8-B786-C0732A052A9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воспитателям ДОУ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2E09AE-2904-40FB-B4C7-410338381333}" type="parTrans" cxnId="{2C658D47-09FA-4D52-9E54-F0DF4E6CD2F5}">
      <dgm:prSet/>
      <dgm:spPr/>
      <dgm:t>
        <a:bodyPr/>
        <a:lstStyle/>
        <a:p>
          <a:endParaRPr lang="ru-RU"/>
        </a:p>
      </dgm:t>
    </dgm:pt>
    <dgm:pt modelId="{CC2D1117-68D4-4766-8C6D-A510FBB9529E}" type="sibTrans" cxnId="{2C658D47-09FA-4D52-9E54-F0DF4E6CD2F5}">
      <dgm:prSet/>
      <dgm:spPr/>
      <dgm:t>
        <a:bodyPr/>
        <a:lstStyle/>
        <a:p>
          <a:endParaRPr lang="ru-RU"/>
        </a:p>
      </dgm:t>
    </dgm:pt>
    <dgm:pt modelId="{6BA6BBA5-AF1C-473E-A207-F4D88928693A}">
      <dgm:prSet phldrT="[Текст]"/>
      <dgm:spPr/>
      <dgm:t>
        <a:bodyPr/>
        <a:lstStyle/>
        <a:p>
          <a:endParaRPr lang="ru-RU" dirty="0"/>
        </a:p>
      </dgm:t>
    </dgm:pt>
    <dgm:pt modelId="{890809FE-B2A8-4647-B488-8FE683795926}" type="parTrans" cxnId="{D45BD8E3-DA26-4F4F-94E9-6E79577ACBE5}">
      <dgm:prSet/>
      <dgm:spPr/>
      <dgm:t>
        <a:bodyPr/>
        <a:lstStyle/>
        <a:p>
          <a:endParaRPr lang="ru-RU"/>
        </a:p>
      </dgm:t>
    </dgm:pt>
    <dgm:pt modelId="{FBEAF1D1-5549-40CC-BD19-5C452F30303A}" type="sibTrans" cxnId="{D45BD8E3-DA26-4F4F-94E9-6E79577ACBE5}">
      <dgm:prSet/>
      <dgm:spPr/>
      <dgm:t>
        <a:bodyPr/>
        <a:lstStyle/>
        <a:p>
          <a:endParaRPr lang="ru-RU"/>
        </a:p>
      </dgm:t>
    </dgm:pt>
    <dgm:pt modelId="{09781A8B-02DD-45B7-A169-12E9E19D1230}" type="pres">
      <dgm:prSet presAssocID="{AB4B0FE2-9283-4FE1-8E89-C450C371FE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C8DE2-786D-4FCE-AB64-FC25C3118F63}" type="pres">
      <dgm:prSet presAssocID="{AB4B0FE2-9283-4FE1-8E89-C450C371FED2}" presName="matrix" presStyleCnt="0"/>
      <dgm:spPr/>
    </dgm:pt>
    <dgm:pt modelId="{D6534506-A5B6-4FCE-BF32-A870B299449F}" type="pres">
      <dgm:prSet presAssocID="{AB4B0FE2-9283-4FE1-8E89-C450C371FED2}" presName="tile1" presStyleLbl="node1" presStyleIdx="0" presStyleCnt="4"/>
      <dgm:spPr/>
      <dgm:t>
        <a:bodyPr/>
        <a:lstStyle/>
        <a:p>
          <a:endParaRPr lang="ru-RU"/>
        </a:p>
      </dgm:t>
    </dgm:pt>
    <dgm:pt modelId="{AE40E9F5-64F1-4FA3-8DFF-8D754B8F117B}" type="pres">
      <dgm:prSet presAssocID="{AB4B0FE2-9283-4FE1-8E89-C450C371FE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C1495-D04B-4C50-A717-0CA7A5719C4B}" type="pres">
      <dgm:prSet presAssocID="{AB4B0FE2-9283-4FE1-8E89-C450C371FED2}" presName="tile2" presStyleLbl="node1" presStyleIdx="1" presStyleCnt="4" custLinFactNeighborX="-288" custLinFactNeighborY="404"/>
      <dgm:spPr/>
      <dgm:t>
        <a:bodyPr/>
        <a:lstStyle/>
        <a:p>
          <a:endParaRPr lang="ru-RU"/>
        </a:p>
      </dgm:t>
    </dgm:pt>
    <dgm:pt modelId="{09CDF823-DB71-4A0D-AD04-EC56B86CA9A0}" type="pres">
      <dgm:prSet presAssocID="{AB4B0FE2-9283-4FE1-8E89-C450C371FE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A3510-CAC1-4261-B966-FD1D54944306}" type="pres">
      <dgm:prSet presAssocID="{AB4B0FE2-9283-4FE1-8E89-C450C371FED2}" presName="tile3" presStyleLbl="node1" presStyleIdx="2" presStyleCnt="4" custLinFactNeighborX="-386" custLinFactNeighborY="-1213"/>
      <dgm:spPr/>
      <dgm:t>
        <a:bodyPr/>
        <a:lstStyle/>
        <a:p>
          <a:endParaRPr lang="ru-RU"/>
        </a:p>
      </dgm:t>
    </dgm:pt>
    <dgm:pt modelId="{E0583701-A4AA-4108-9FB4-5E50EF54F922}" type="pres">
      <dgm:prSet presAssocID="{AB4B0FE2-9283-4FE1-8E89-C450C371FE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E25A-2B49-467A-8883-2A918F3AE82F}" type="pres">
      <dgm:prSet presAssocID="{AB4B0FE2-9283-4FE1-8E89-C450C371FED2}" presName="tile4" presStyleLbl="node1" presStyleIdx="3" presStyleCnt="4"/>
      <dgm:spPr/>
      <dgm:t>
        <a:bodyPr/>
        <a:lstStyle/>
        <a:p>
          <a:endParaRPr lang="ru-RU"/>
        </a:p>
      </dgm:t>
    </dgm:pt>
    <dgm:pt modelId="{37133545-920F-4265-9A3A-F5FD132391D8}" type="pres">
      <dgm:prSet presAssocID="{AB4B0FE2-9283-4FE1-8E89-C450C371FE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538-1EE9-4285-9ED5-C007F5E17722}" type="pres">
      <dgm:prSet presAssocID="{AB4B0FE2-9283-4FE1-8E89-C450C371FED2}" presName="centerTile" presStyleLbl="fgShp" presStyleIdx="0" presStyleCnt="1" custScaleX="194610" custScaleY="1642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9AFBE93-9530-4BE6-B7C8-0797A0872EE7}" type="presOf" srcId="{D0C94B52-A26D-448C-9D2F-F2D8392C7EE6}" destId="{D6534506-A5B6-4FCE-BF32-A870B299449F}" srcOrd="0" destOrd="0" presId="urn:microsoft.com/office/officeart/2005/8/layout/matrix1"/>
    <dgm:cxn modelId="{DC82DCB8-3EF5-4871-B125-80979CEE7D4F}" srcId="{25152800-8AF5-435D-AB55-F1BE36D7D186}" destId="{D0C94B52-A26D-448C-9D2F-F2D8392C7EE6}" srcOrd="0" destOrd="0" parTransId="{08E103A7-5A1D-4CB4-950B-88D2C364F00D}" sibTransId="{C0467755-54DF-4BE3-B216-2A111C3D8EF3}"/>
    <dgm:cxn modelId="{39B62154-849C-47DD-8770-C22C5CB880DC}" type="presOf" srcId="{D0C94B52-A26D-448C-9D2F-F2D8392C7EE6}" destId="{AE40E9F5-64F1-4FA3-8DFF-8D754B8F117B}" srcOrd="1" destOrd="0" presId="urn:microsoft.com/office/officeart/2005/8/layout/matrix1"/>
    <dgm:cxn modelId="{282D7188-073D-4BA7-9C42-CA5EA275A443}" srcId="{25152800-8AF5-435D-AB55-F1BE36D7D186}" destId="{2CC309AC-DF7E-4A90-ABB4-98ED5B12C49B}" srcOrd="2" destOrd="0" parTransId="{83511D74-65BC-425F-908B-5EDC5A8B3311}" sibTransId="{B2FAD3FF-4A8B-4649-91B9-D222716B3947}"/>
    <dgm:cxn modelId="{AD04E933-F37B-4A3D-8C9B-11C2E76CB37D}" type="presOf" srcId="{63D8A3D5-325C-48F8-B786-C0732A052A9E}" destId="{87E4E25A-2B49-467A-8883-2A918F3AE82F}" srcOrd="0" destOrd="0" presId="urn:microsoft.com/office/officeart/2005/8/layout/matrix1"/>
    <dgm:cxn modelId="{ED139F47-F65E-40F1-B546-44D9EF604C47}" type="presOf" srcId="{63D8A3D5-325C-48F8-B786-C0732A052A9E}" destId="{37133545-920F-4265-9A3A-F5FD132391D8}" srcOrd="1" destOrd="0" presId="urn:microsoft.com/office/officeart/2005/8/layout/matrix1"/>
    <dgm:cxn modelId="{5057EF1B-FB2D-4BF0-A047-1A1AA701B43C}" type="presOf" srcId="{25152800-8AF5-435D-AB55-F1BE36D7D186}" destId="{C4B41538-1EE9-4285-9ED5-C007F5E17722}" srcOrd="0" destOrd="0" presId="urn:microsoft.com/office/officeart/2005/8/layout/matrix1"/>
    <dgm:cxn modelId="{CD940A7B-540F-40E1-B442-157C518243E7}" type="presOf" srcId="{2CC309AC-DF7E-4A90-ABB4-98ED5B12C49B}" destId="{516A3510-CAC1-4261-B966-FD1D54944306}" srcOrd="0" destOrd="0" presId="urn:microsoft.com/office/officeart/2005/8/layout/matrix1"/>
    <dgm:cxn modelId="{1EE6144F-6DEB-443C-9CE8-B10382432456}" srcId="{AB4B0FE2-9283-4FE1-8E89-C450C371FED2}" destId="{25152800-8AF5-435D-AB55-F1BE36D7D186}" srcOrd="0" destOrd="0" parTransId="{E05927E8-15C0-4170-B898-DD8BC9FB8FE7}" sibTransId="{DAD2267E-4D5D-46A6-8AB7-0601949AF0E6}"/>
    <dgm:cxn modelId="{47E5F2DC-5C8A-4F39-97B6-AE312DFF52A3}" srcId="{25152800-8AF5-435D-AB55-F1BE36D7D186}" destId="{8F65B121-9358-47F3-9484-1AAFE568964A}" srcOrd="1" destOrd="0" parTransId="{5A6455A3-C416-401F-8994-06D22AD62314}" sibTransId="{CF6EBF81-6DEC-44C7-9923-3B4C06408730}"/>
    <dgm:cxn modelId="{2C658D47-09FA-4D52-9E54-F0DF4E6CD2F5}" srcId="{25152800-8AF5-435D-AB55-F1BE36D7D186}" destId="{63D8A3D5-325C-48F8-B786-C0732A052A9E}" srcOrd="3" destOrd="0" parTransId="{4E2E09AE-2904-40FB-B4C7-410338381333}" sibTransId="{CC2D1117-68D4-4766-8C6D-A510FBB9529E}"/>
    <dgm:cxn modelId="{C22A01AF-EBB9-4FFD-828C-062C0890E79A}" type="presOf" srcId="{2CC309AC-DF7E-4A90-ABB4-98ED5B12C49B}" destId="{E0583701-A4AA-4108-9FB4-5E50EF54F922}" srcOrd="1" destOrd="0" presId="urn:microsoft.com/office/officeart/2005/8/layout/matrix1"/>
    <dgm:cxn modelId="{BDA8B57F-83DD-4580-AA46-279FD8D4A572}" type="presOf" srcId="{8F65B121-9358-47F3-9484-1AAFE568964A}" destId="{09CDF823-DB71-4A0D-AD04-EC56B86CA9A0}" srcOrd="1" destOrd="0" presId="urn:microsoft.com/office/officeart/2005/8/layout/matrix1"/>
    <dgm:cxn modelId="{E8BDB465-665F-4F3B-8071-224721F5E48B}" type="presOf" srcId="{8F65B121-9358-47F3-9484-1AAFE568964A}" destId="{7F7C1495-D04B-4C50-A717-0CA7A5719C4B}" srcOrd="0" destOrd="0" presId="urn:microsoft.com/office/officeart/2005/8/layout/matrix1"/>
    <dgm:cxn modelId="{D45BD8E3-DA26-4F4F-94E9-6E79577ACBE5}" srcId="{25152800-8AF5-435D-AB55-F1BE36D7D186}" destId="{6BA6BBA5-AF1C-473E-A207-F4D88928693A}" srcOrd="4" destOrd="0" parTransId="{890809FE-B2A8-4647-B488-8FE683795926}" sibTransId="{FBEAF1D1-5549-40CC-BD19-5C452F30303A}"/>
    <dgm:cxn modelId="{BF623A32-B0E5-4D69-808A-B375B8EAD48F}" type="presOf" srcId="{AB4B0FE2-9283-4FE1-8E89-C450C371FED2}" destId="{09781A8B-02DD-45B7-A169-12E9E19D1230}" srcOrd="0" destOrd="0" presId="urn:microsoft.com/office/officeart/2005/8/layout/matrix1"/>
    <dgm:cxn modelId="{BFAA1C57-2BE1-4C12-BE19-2C91E461D7C3}" type="presParOf" srcId="{09781A8B-02DD-45B7-A169-12E9E19D1230}" destId="{716C8DE2-786D-4FCE-AB64-FC25C3118F63}" srcOrd="0" destOrd="0" presId="urn:microsoft.com/office/officeart/2005/8/layout/matrix1"/>
    <dgm:cxn modelId="{FC7D798E-4D6C-4660-814E-48762698F5B1}" type="presParOf" srcId="{716C8DE2-786D-4FCE-AB64-FC25C3118F63}" destId="{D6534506-A5B6-4FCE-BF32-A870B299449F}" srcOrd="0" destOrd="0" presId="urn:microsoft.com/office/officeart/2005/8/layout/matrix1"/>
    <dgm:cxn modelId="{9B2DB7F5-E5C7-4CD8-B7BB-A45B1614EFB6}" type="presParOf" srcId="{716C8DE2-786D-4FCE-AB64-FC25C3118F63}" destId="{AE40E9F5-64F1-4FA3-8DFF-8D754B8F117B}" srcOrd="1" destOrd="0" presId="urn:microsoft.com/office/officeart/2005/8/layout/matrix1"/>
    <dgm:cxn modelId="{56F700CE-2234-43E0-9D57-2637EE9D6087}" type="presParOf" srcId="{716C8DE2-786D-4FCE-AB64-FC25C3118F63}" destId="{7F7C1495-D04B-4C50-A717-0CA7A5719C4B}" srcOrd="2" destOrd="0" presId="urn:microsoft.com/office/officeart/2005/8/layout/matrix1"/>
    <dgm:cxn modelId="{0451214E-DE7D-44D1-9076-7CFD8AF55C65}" type="presParOf" srcId="{716C8DE2-786D-4FCE-AB64-FC25C3118F63}" destId="{09CDF823-DB71-4A0D-AD04-EC56B86CA9A0}" srcOrd="3" destOrd="0" presId="urn:microsoft.com/office/officeart/2005/8/layout/matrix1"/>
    <dgm:cxn modelId="{070A96DF-0E47-4401-AAD1-7D9D3859B975}" type="presParOf" srcId="{716C8DE2-786D-4FCE-AB64-FC25C3118F63}" destId="{516A3510-CAC1-4261-B966-FD1D54944306}" srcOrd="4" destOrd="0" presId="urn:microsoft.com/office/officeart/2005/8/layout/matrix1"/>
    <dgm:cxn modelId="{238C19AA-D084-40E7-8702-E43576952397}" type="presParOf" srcId="{716C8DE2-786D-4FCE-AB64-FC25C3118F63}" destId="{E0583701-A4AA-4108-9FB4-5E50EF54F922}" srcOrd="5" destOrd="0" presId="urn:microsoft.com/office/officeart/2005/8/layout/matrix1"/>
    <dgm:cxn modelId="{B7376F27-A15B-48FC-81DE-DAB0EB4C099E}" type="presParOf" srcId="{716C8DE2-786D-4FCE-AB64-FC25C3118F63}" destId="{87E4E25A-2B49-467A-8883-2A918F3AE82F}" srcOrd="6" destOrd="0" presId="urn:microsoft.com/office/officeart/2005/8/layout/matrix1"/>
    <dgm:cxn modelId="{46DC3B59-5380-4C9D-A2A0-C2C9A379A70A}" type="presParOf" srcId="{716C8DE2-786D-4FCE-AB64-FC25C3118F63}" destId="{37133545-920F-4265-9A3A-F5FD132391D8}" srcOrd="7" destOrd="0" presId="urn:microsoft.com/office/officeart/2005/8/layout/matrix1"/>
    <dgm:cxn modelId="{945C6CF4-58D5-458F-BE88-F2C0F62F9F98}" type="presParOf" srcId="{09781A8B-02DD-45B7-A169-12E9E19D1230}" destId="{C4B41538-1EE9-4285-9ED5-C007F5E17722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2D7D8-E832-43A4-A75C-DC4850AE8E90}">
      <dsp:nvSpPr>
        <dsp:cNvPr id="0" name=""/>
        <dsp:cNvSpPr/>
      </dsp:nvSpPr>
      <dsp:spPr>
        <a:xfrm>
          <a:off x="3838789" y="2462495"/>
          <a:ext cx="2233639" cy="211701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БЭБИ-КУБ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«Мишкины истории»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возможность  для</a:t>
          </a:r>
          <a:endParaRPr lang="ru-RU" sz="1600" kern="1200" dirty="0"/>
        </a:p>
      </dsp:txBody>
      <dsp:txXfrm>
        <a:off x="4165898" y="2772524"/>
        <a:ext cx="1579421" cy="1496954"/>
      </dsp:txXfrm>
    </dsp:sp>
    <dsp:sp modelId="{00BFACDC-C055-49FC-B002-9A03C630B693}">
      <dsp:nvSpPr>
        <dsp:cNvPr id="0" name=""/>
        <dsp:cNvSpPr/>
      </dsp:nvSpPr>
      <dsp:spPr>
        <a:xfrm rot="10800000">
          <a:off x="1949339" y="3427341"/>
          <a:ext cx="1792360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C0123-0EE7-41C4-9FAE-4D8B6766ECCC}">
      <dsp:nvSpPr>
        <dsp:cNvPr id="0" name=""/>
        <dsp:cNvSpPr/>
      </dsp:nvSpPr>
      <dsp:spPr>
        <a:xfrm>
          <a:off x="887286" y="3245006"/>
          <a:ext cx="2129880" cy="103536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повышения познавательной мотивации</a:t>
          </a:r>
          <a:endParaRPr lang="ru-RU" sz="1600" kern="1200" dirty="0"/>
        </a:p>
      </dsp:txBody>
      <dsp:txXfrm>
        <a:off x="917611" y="3275331"/>
        <a:ext cx="2069230" cy="974717"/>
      </dsp:txXfrm>
    </dsp:sp>
    <dsp:sp modelId="{FFA9032B-B9BC-41DC-8B26-E011EB871161}">
      <dsp:nvSpPr>
        <dsp:cNvPr id="0" name=""/>
        <dsp:cNvSpPr/>
      </dsp:nvSpPr>
      <dsp:spPr>
        <a:xfrm rot="12143473">
          <a:off x="1728106" y="2482408"/>
          <a:ext cx="2172254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E3148-A8C6-4153-81DC-8A914C16D7E6}">
      <dsp:nvSpPr>
        <dsp:cNvPr id="0" name=""/>
        <dsp:cNvSpPr/>
      </dsp:nvSpPr>
      <dsp:spPr>
        <a:xfrm>
          <a:off x="627533" y="1972083"/>
          <a:ext cx="2155985" cy="10353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познавательной деятельности</a:t>
          </a:r>
          <a:endParaRPr lang="ru-RU" sz="1700" kern="1200" dirty="0"/>
        </a:p>
      </dsp:txBody>
      <dsp:txXfrm>
        <a:off x="657858" y="2002408"/>
        <a:ext cx="2095335" cy="974717"/>
      </dsp:txXfrm>
    </dsp:sp>
    <dsp:sp modelId="{7442C8F5-50F5-4977-9F14-2512DAB822C6}">
      <dsp:nvSpPr>
        <dsp:cNvPr id="0" name=""/>
        <dsp:cNvSpPr/>
      </dsp:nvSpPr>
      <dsp:spPr>
        <a:xfrm rot="13237463">
          <a:off x="2013472" y="1635064"/>
          <a:ext cx="2453207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D28F6-1E3C-4853-B37E-71A50676A870}">
      <dsp:nvSpPr>
        <dsp:cNvPr id="0" name=""/>
        <dsp:cNvSpPr/>
      </dsp:nvSpPr>
      <dsp:spPr>
        <a:xfrm>
          <a:off x="1064583" y="710928"/>
          <a:ext cx="1939373" cy="111175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сенсомоторного развития</a:t>
          </a:r>
          <a:endParaRPr lang="ru-RU" sz="1700" kern="1200" dirty="0"/>
        </a:p>
      </dsp:txBody>
      <dsp:txXfrm>
        <a:off x="1097145" y="743490"/>
        <a:ext cx="1874249" cy="1046633"/>
      </dsp:txXfrm>
    </dsp:sp>
    <dsp:sp modelId="{6AD4E814-B81A-4721-85A6-D118F7852973}">
      <dsp:nvSpPr>
        <dsp:cNvPr id="0" name=""/>
        <dsp:cNvSpPr/>
      </dsp:nvSpPr>
      <dsp:spPr>
        <a:xfrm rot="14751774">
          <a:off x="3289620" y="1206861"/>
          <a:ext cx="1965398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E4C4B-0966-48E7-A575-FE4060E4520E}">
      <dsp:nvSpPr>
        <dsp:cNvPr id="0" name=""/>
        <dsp:cNvSpPr/>
      </dsp:nvSpPr>
      <dsp:spPr>
        <a:xfrm>
          <a:off x="3058785" y="22682"/>
          <a:ext cx="1794499" cy="10353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речевого развития</a:t>
          </a:r>
          <a:endParaRPr lang="ru-RU" sz="1700" kern="1200" dirty="0"/>
        </a:p>
      </dsp:txBody>
      <dsp:txXfrm>
        <a:off x="3089110" y="53007"/>
        <a:ext cx="1733849" cy="974717"/>
      </dsp:txXfrm>
    </dsp:sp>
    <dsp:sp modelId="{12AE1289-A1ED-49C8-AAB8-1BC8B6AF396B}">
      <dsp:nvSpPr>
        <dsp:cNvPr id="0" name=""/>
        <dsp:cNvSpPr/>
      </dsp:nvSpPr>
      <dsp:spPr>
        <a:xfrm rot="17502010">
          <a:off x="4598261" y="1150294"/>
          <a:ext cx="1971071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A726E-EB84-43C1-A7BD-D3FF1DF3D71D}">
      <dsp:nvSpPr>
        <dsp:cNvPr id="0" name=""/>
        <dsp:cNvSpPr/>
      </dsp:nvSpPr>
      <dsp:spPr>
        <a:xfrm>
          <a:off x="5052523" y="18166"/>
          <a:ext cx="1731225" cy="100833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зрительного и тактильного восприятия</a:t>
          </a:r>
          <a:endParaRPr lang="ru-RU" sz="1700" kern="1200" dirty="0"/>
        </a:p>
      </dsp:txBody>
      <dsp:txXfrm>
        <a:off x="5082056" y="47699"/>
        <a:ext cx="1672159" cy="949268"/>
      </dsp:txXfrm>
    </dsp:sp>
    <dsp:sp modelId="{86AB8775-1AC3-4995-BD4E-000151170C4C}">
      <dsp:nvSpPr>
        <dsp:cNvPr id="0" name=""/>
        <dsp:cNvSpPr/>
      </dsp:nvSpPr>
      <dsp:spPr>
        <a:xfrm rot="19169282">
          <a:off x="5446638" y="1613119"/>
          <a:ext cx="2390477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7DC6C-2922-4DF1-BD3A-9302937007C7}">
      <dsp:nvSpPr>
        <dsp:cNvPr id="0" name=""/>
        <dsp:cNvSpPr/>
      </dsp:nvSpPr>
      <dsp:spPr>
        <a:xfrm>
          <a:off x="6844488" y="778968"/>
          <a:ext cx="1942673" cy="10353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мелкой моторики</a:t>
          </a:r>
          <a:endParaRPr lang="ru-RU" sz="1800" i="1" kern="1200" dirty="0"/>
        </a:p>
      </dsp:txBody>
      <dsp:txXfrm>
        <a:off x="6874813" y="809293"/>
        <a:ext cx="1882023" cy="974717"/>
      </dsp:txXfrm>
    </dsp:sp>
    <dsp:sp modelId="{856A7FC8-E621-46F6-A4AD-275D5F834724}">
      <dsp:nvSpPr>
        <dsp:cNvPr id="0" name=""/>
        <dsp:cNvSpPr/>
      </dsp:nvSpPr>
      <dsp:spPr>
        <a:xfrm rot="20403689">
          <a:off x="6020156" y="2479943"/>
          <a:ext cx="2144981" cy="5269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AA8ED-5D64-40D9-87E5-DC784650200D}">
      <dsp:nvSpPr>
        <dsp:cNvPr id="0" name=""/>
        <dsp:cNvSpPr/>
      </dsp:nvSpPr>
      <dsp:spPr>
        <a:xfrm>
          <a:off x="7045061" y="1972127"/>
          <a:ext cx="2260505" cy="103536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слухового восприятия</a:t>
          </a:r>
          <a:endParaRPr lang="ru-RU" sz="1600" kern="1200" dirty="0"/>
        </a:p>
      </dsp:txBody>
      <dsp:txXfrm>
        <a:off x="7075386" y="2002452"/>
        <a:ext cx="2199855" cy="97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34506-A5B6-4FCE-BF32-A870B299449F}">
      <dsp:nvSpPr>
        <dsp:cNvPr id="0" name=""/>
        <dsp:cNvSpPr/>
      </dsp:nvSpPr>
      <dsp:spPr>
        <a:xfrm rot="16200000">
          <a:off x="709036" y="-709036"/>
          <a:ext cx="2471596" cy="3889669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учителям-логопедам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 rot="5400000">
        <a:off x="-1" y="1"/>
        <a:ext cx="3889669" cy="1853697"/>
      </dsp:txXfrm>
    </dsp:sp>
    <dsp:sp modelId="{7F7C1495-D04B-4C50-A717-0CA7A5719C4B}">
      <dsp:nvSpPr>
        <dsp:cNvPr id="0" name=""/>
        <dsp:cNvSpPr/>
      </dsp:nvSpPr>
      <dsp:spPr>
        <a:xfrm>
          <a:off x="3878466" y="9985"/>
          <a:ext cx="3889669" cy="24715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родителям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3878466" y="9985"/>
        <a:ext cx="3889669" cy="1853697"/>
      </dsp:txXfrm>
    </dsp:sp>
    <dsp:sp modelId="{516A3510-CAC1-4261-B966-FD1D54944306}">
      <dsp:nvSpPr>
        <dsp:cNvPr id="0" name=""/>
        <dsp:cNvSpPr/>
      </dsp:nvSpPr>
      <dsp:spPr>
        <a:xfrm rot="10800000">
          <a:off x="0" y="2441615"/>
          <a:ext cx="3889669" cy="2471596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учителям-дефектологам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 rot="10800000">
        <a:off x="0" y="3059514"/>
        <a:ext cx="3889669" cy="1853697"/>
      </dsp:txXfrm>
    </dsp:sp>
    <dsp:sp modelId="{87E4E25A-2B49-467A-8883-2A918F3AE82F}">
      <dsp:nvSpPr>
        <dsp:cNvPr id="0" name=""/>
        <dsp:cNvSpPr/>
      </dsp:nvSpPr>
      <dsp:spPr>
        <a:xfrm rot="5400000">
          <a:off x="4598705" y="1762559"/>
          <a:ext cx="2471596" cy="3889669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воспитателям ДОУ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 rot="-5400000">
        <a:off x="3889669" y="3089494"/>
        <a:ext cx="3889669" cy="1853697"/>
      </dsp:txXfrm>
    </dsp:sp>
    <dsp:sp modelId="{C4B41538-1EE9-4285-9ED5-C007F5E17722}">
      <dsp:nvSpPr>
        <dsp:cNvPr id="0" name=""/>
        <dsp:cNvSpPr/>
      </dsp:nvSpPr>
      <dsp:spPr>
        <a:xfrm>
          <a:off x="1618763" y="1456474"/>
          <a:ext cx="4541810" cy="203024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</a:rPr>
            <a:t>Многофункциональное дидактическое пособие будет  полезно</a:t>
          </a:r>
          <a:endParaRPr lang="ru-RU" sz="3100" b="1" kern="1200" dirty="0">
            <a:solidFill>
              <a:srgbClr val="002060"/>
            </a:solidFill>
          </a:endParaRPr>
        </a:p>
      </dsp:txBody>
      <dsp:txXfrm>
        <a:off x="1717871" y="1555582"/>
        <a:ext cx="4343594" cy="1832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72AE-03A6-48D5-983B-22E68280487F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B9A6-A017-4BBD-AEBA-9190B3BC5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78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339B-E470-429F-8945-839BF277D9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3124-6BE3-4368-9F22-D76C7A86D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23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B223-D212-483B-B51D-6ADE6FD04D4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E78A-458F-4260-AAE5-8C59A0234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543697"/>
            <a:ext cx="11385589" cy="5548183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624690"/>
            <a:ext cx="7370420" cy="11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54637" y="2290941"/>
            <a:ext cx="11095116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0681" y="2780270"/>
            <a:ext cx="3039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0259" y="790832"/>
            <a:ext cx="10107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№4 «Буратино»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 Ярославской области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помощи детям»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0088" y="2273643"/>
            <a:ext cx="33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8000" y="2828835"/>
            <a:ext cx="745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13221"/>
            <a:ext cx="4137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Леонова О.А., учитель-логопед 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МДОУ «Детский сад №4 «Буратино» </a:t>
            </a:r>
          </a:p>
          <a:p>
            <a:pPr algn="ctr"/>
            <a:r>
              <a:rPr lang="ru-RU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МР Ярославской области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54444" y="2693772"/>
            <a:ext cx="4136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 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Головицина Ю.Б., учитель-логопед 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МДОУ «Детский сад №4 «Буратино» </a:t>
            </a:r>
          </a:p>
          <a:p>
            <a:pPr algn="ctr"/>
            <a:r>
              <a:rPr lang="ru-RU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МР Ярославской области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4" y="3582649"/>
            <a:ext cx="1829779" cy="236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75" y="3507698"/>
            <a:ext cx="2049355" cy="236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s://sun9-41.userapi.com/c831108/v831108023/1a45d5/jZRFvfPSZVw.jpg"/>
          <p:cNvPicPr>
            <a:picLocks noChangeAspect="1" noChangeArrowheads="1"/>
          </p:cNvPicPr>
          <p:nvPr/>
        </p:nvPicPr>
        <p:blipFill>
          <a:blip r:embed="rId4"/>
          <a:srcRect l="6922" r="23381" b="49026"/>
          <a:stretch>
            <a:fillRect/>
          </a:stretch>
        </p:blipFill>
        <p:spPr bwMode="auto">
          <a:xfrm>
            <a:off x="8724275" y="3612630"/>
            <a:ext cx="2053653" cy="227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7764906" y="2638269"/>
            <a:ext cx="4040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Лилия Сергеевна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директора, учитель-логопед</a:t>
            </a:r>
          </a:p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категории, </a:t>
            </a:r>
            <a:r>
              <a:rPr lang="ru-RU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к.псих.н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3701383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29784" y="1049311"/>
            <a:ext cx="11512446" cy="515661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9803" y="447974"/>
            <a:ext cx="6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46886" y="1139252"/>
            <a:ext cx="836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макета пособия Бэби-куб «Мишкины истории»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2494" y="1813809"/>
            <a:ext cx="7096475" cy="398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944380"/>
            <a:ext cx="11385589" cy="5147500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194872"/>
            <a:ext cx="7370420" cy="15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3865" y="2290941"/>
            <a:ext cx="10825887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547" y="1490008"/>
            <a:ext cx="107329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пособия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«Бэби-куб «Мишкины истории»: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содержательно-насыщенный, развивающий;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доступный;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безопасный;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полифункциональный;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эстетически-привлекательный;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трансформируемый;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возможность общения и совместную деятельность детей и взрослых, двигательную активность детей.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9842" y="329784"/>
            <a:ext cx="7693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Минус 17"/>
          <p:cNvSpPr/>
          <p:nvPr/>
        </p:nvSpPr>
        <p:spPr>
          <a:xfrm flipV="1">
            <a:off x="-629587" y="794474"/>
            <a:ext cx="7330190" cy="45719"/>
          </a:xfrm>
          <a:prstGeom prst="mathMinus">
            <a:avLst>
              <a:gd name="adj1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415790"/>
            <a:ext cx="3939765" cy="44221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070" y="834997"/>
            <a:ext cx="3836294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25926" y="1499016"/>
            <a:ext cx="11153501" cy="46960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18524774"/>
              </p:ext>
            </p:extLst>
          </p:nvPr>
        </p:nvGraphicFramePr>
        <p:xfrm>
          <a:off x="1087394" y="1604176"/>
          <a:ext cx="9848335" cy="452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9843" y="359764"/>
            <a:ext cx="529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7290578" y="5041648"/>
            <a:ext cx="1969388" cy="5272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8081019" y="4838869"/>
            <a:ext cx="2133861" cy="1036074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4"/>
          <p:cNvSpPr/>
          <p:nvPr/>
        </p:nvSpPr>
        <p:spPr>
          <a:xfrm>
            <a:off x="8079699" y="4774660"/>
            <a:ext cx="1993691" cy="97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sz="17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сотрудничества</a:t>
            </a:r>
            <a:endParaRPr lang="ru-RU" sz="1700" i="1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8402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направлений работы с пособием Бэби-куб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«Мишкины истории»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3626432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882" y="1049311"/>
            <a:ext cx="11299545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9803" y="447974"/>
            <a:ext cx="6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36823" y="1139252"/>
            <a:ext cx="889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дидактических игр и их описание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0369" t="31762" r="51842" b="9836"/>
          <a:stretch>
            <a:fillRect/>
          </a:stretch>
        </p:blipFill>
        <p:spPr bwMode="auto">
          <a:xfrm>
            <a:off x="3187435" y="1601314"/>
            <a:ext cx="4931765" cy="44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6001" y="899410"/>
            <a:ext cx="3536491" cy="1053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79686" y="1124261"/>
            <a:ext cx="11227632" cy="505168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9823" y="447974"/>
            <a:ext cx="69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854440"/>
            <a:ext cx="11602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конспектов занятий и учебного пособия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«Бэби-куб «Мишкины истории»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Picture 2" descr="I:\книжка.tif"/>
          <p:cNvPicPr>
            <a:picLocks noChangeAspect="1" noChangeArrowheads="1"/>
          </p:cNvPicPr>
          <p:nvPr/>
        </p:nvPicPr>
        <p:blipFill>
          <a:blip r:embed="rId2" cstate="print"/>
          <a:srcRect l="13852" t="17923" r="16719" b="12568"/>
          <a:stretch>
            <a:fillRect/>
          </a:stretch>
        </p:blipFill>
        <p:spPr bwMode="auto">
          <a:xfrm>
            <a:off x="2515100" y="2245237"/>
            <a:ext cx="2731458" cy="38433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03751" y="572624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 l="4098" t="22204" r="66305" b="8958"/>
          <a:stretch>
            <a:fillRect/>
          </a:stretch>
        </p:blipFill>
        <p:spPr bwMode="auto">
          <a:xfrm>
            <a:off x="6629650" y="2241548"/>
            <a:ext cx="2919085" cy="3817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4052" y="984304"/>
            <a:ext cx="5950824" cy="4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44032" y="1213144"/>
            <a:ext cx="11461687" cy="49794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85924790"/>
              </p:ext>
            </p:extLst>
          </p:nvPr>
        </p:nvGraphicFramePr>
        <p:xfrm>
          <a:off x="2197580" y="1249379"/>
          <a:ext cx="7779338" cy="494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8919" y="503398"/>
            <a:ext cx="824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 ЗНАЧИМОСТЬ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7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09862" y="929391"/>
            <a:ext cx="3822492" cy="299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14792" y="1049311"/>
            <a:ext cx="11557417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793" y="447974"/>
            <a:ext cx="688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4617" y="1184223"/>
            <a:ext cx="10837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игрового пособия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Беби-куб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»Мишкины  истории»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«Бэби-куб» состоит из 10 граней, 6 из которых сменные. Грани (модули) куба представлены следующими развивающими играми: «Где наша мама?», «Волшебный цветочек»,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Звучалки-бренчалки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«Прятки», «Яблонька», «Разноцветные домики», «Фигуры», «Собери картинку», «Волшебный сундучок», «Веселая улитка», «Планшет».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sun9-67.userapi.com/impf/c853628/v853628171/1462b6/RWXCSiiL8IA.jpg?size=810x1080&amp;quality=96&amp;sign=83085aa15ae713b65dbdeef7203797c4&amp;type=album"/>
          <p:cNvPicPr>
            <a:picLocks noChangeAspect="1" noChangeArrowheads="1"/>
          </p:cNvPicPr>
          <p:nvPr/>
        </p:nvPicPr>
        <p:blipFill>
          <a:blip r:embed="rId2" cstate="print"/>
          <a:srcRect t="7047"/>
          <a:stretch>
            <a:fillRect/>
          </a:stretch>
        </p:blipFill>
        <p:spPr bwMode="auto">
          <a:xfrm>
            <a:off x="1570904" y="2991517"/>
            <a:ext cx="3016086" cy="30495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9" name="Picture 2" descr="C:\Users\Oksana\AppData\Local\Temp\HamsterArc{02e4003d-8d3b-4333-9838-18741a7d25d0}\20220225_124939.jpg"/>
          <p:cNvPicPr>
            <a:picLocks noChangeAspect="1" noChangeArrowheads="1"/>
          </p:cNvPicPr>
          <p:nvPr/>
        </p:nvPicPr>
        <p:blipFill>
          <a:blip r:embed="rId3" cstate="print"/>
          <a:srcRect t="7419" b="28387"/>
          <a:stretch>
            <a:fillRect/>
          </a:stretch>
        </p:blipFill>
        <p:spPr bwMode="auto">
          <a:xfrm>
            <a:off x="7330190" y="3030543"/>
            <a:ext cx="2938072" cy="30591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3776333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882" y="1049311"/>
            <a:ext cx="11299545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9784" y="447974"/>
            <a:ext cx="686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4618" y="1184223"/>
            <a:ext cx="1038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235345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граней многофункционального пособия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Бэби-куб»Мишкины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4032" y="1231271"/>
            <a:ext cx="11461687" cy="49431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57207" y="6334780"/>
            <a:ext cx="355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Бэби-куб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92352" y="506995"/>
            <a:ext cx="4963699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Нашивка 13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61940" y="1559604"/>
            <a:ext cx="4195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4361" y="554635"/>
            <a:ext cx="3672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«Где наша мама?»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667" y="1873770"/>
            <a:ext cx="58611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детской речи.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активизировать в речи ребенка названия животных и их детенышей;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ребенка различать взрослых животных и их детенышей;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умение произносить звукоподражания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громким-тихим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голосом или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высоким-низким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голосом;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развивать координацию движения рук у ребенка.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H:\DCIM\101MSDCF\DSC06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750" y="1738859"/>
            <a:ext cx="4402001" cy="358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72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28567" y="422125"/>
            <a:ext cx="4959481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99607" y="404734"/>
            <a:ext cx="70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Звучалки-бремчалки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608" y="1693889"/>
            <a:ext cx="5156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 и  внимания к неречевым звукам.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зрительно-слуховое восприятие детей в процессе игровых действий;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развивать чувство ритма, слуховое  внимание при восприятии тихих и громких звуков;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 различать музыкальный инструмент на слух по его звучанию.</a:t>
            </a:r>
          </a:p>
        </p:txBody>
      </p:sp>
      <p:pic>
        <p:nvPicPr>
          <p:cNvPr id="17" name="Picture 2" descr="H:\DCIM\101MSDCF\DSC06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504" y="1753850"/>
            <a:ext cx="4362139" cy="326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0" y="-2"/>
            <a:ext cx="12192000" cy="479687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-1" y="6351373"/>
            <a:ext cx="4090087" cy="506629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7871255" y="6400800"/>
            <a:ext cx="4320746" cy="4572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4263081" y="6295869"/>
            <a:ext cx="3422822" cy="562131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961" y="-10842"/>
            <a:ext cx="1136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3742" y="6079524"/>
            <a:ext cx="373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2951" y="6250898"/>
            <a:ext cx="423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3692" y="1139252"/>
            <a:ext cx="83390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многофункционального дидактического пособия «Бэби-куб «Мишкины истории»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образовательной деятельности с детьми раннего возраста.</a:t>
            </a:r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4013" y="826090"/>
            <a:ext cx="11461687" cy="499009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Oksana\Downloads\превью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1264" y="1124262"/>
            <a:ext cx="1323905" cy="1617056"/>
          </a:xfrm>
          <a:prstGeom prst="rect">
            <a:avLst/>
          </a:prstGeom>
          <a:noFill/>
        </p:spPr>
      </p:pic>
      <p:pic>
        <p:nvPicPr>
          <p:cNvPr id="19" name="Picture 4" descr="H:\DCIM\101MSDCF\DSC06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871" y="2933412"/>
            <a:ext cx="3207895" cy="2503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54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28567" y="422125"/>
            <a:ext cx="4959481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24459" y="509666"/>
            <a:ext cx="6769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«Волшебные домики»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9370" y="1184223"/>
            <a:ext cx="58611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обогащение  сенсорного опыта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понятие о величине: большой, маленький;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фиксировать внимание ребенка на различии и тождестве однотипных предметов по величине;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закреплять названия основных цветов, умение  подбирать предметы по цвету и величине;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«Кто в домике живет?»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пассивного и активного предметного и глагольного словарного запаса.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ребенка видеть сюжет картинки, узнавать знакомых персонажей и совершаемые ими действия;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пополнять активный и пассивный словарь.</a:t>
            </a:r>
          </a:p>
        </p:txBody>
      </p:sp>
      <p:pic>
        <p:nvPicPr>
          <p:cNvPr id="16" name="Picture 2" descr="H:\DCIM\101MSDCF\DSC06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082" y="1603948"/>
            <a:ext cx="3837482" cy="377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28567" y="422125"/>
            <a:ext cx="4959481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89153" y="464695"/>
            <a:ext cx="5766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«Яблонька»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4616" y="1528997"/>
            <a:ext cx="5561351" cy="4138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сенсорного восприятия и мелкой моторики пальцев рук.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закреплять названия основных цветов (красный, желтый);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целенаправленное внимание, учить действовать путем проб;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ориентироваться  на плоскости;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действовать согласно словесной инструкции (покажи, найди);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развивать мелкую моторику трех основных пальцев руки (большого, указательного и среднего).</a:t>
            </a:r>
          </a:p>
        </p:txBody>
      </p:sp>
      <p:pic>
        <p:nvPicPr>
          <p:cNvPr id="16" name="Picture 2" descr="H:\DCIM\101MSDCF\DSC06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495" y="1783830"/>
            <a:ext cx="4257205" cy="356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28567" y="422125"/>
            <a:ext cx="4959481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214203" y="509665"/>
            <a:ext cx="571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«Прятки»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598" y="1558977"/>
            <a:ext cx="51865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форме предметов.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ориентироваться на плоскости, соотносить форму предметов;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действовать согласно словесной инструкции (покажи, найди, открой);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развивать мелкую моторику трех основных пальцев руки (большого, указательного и среднего).</a:t>
            </a:r>
          </a:p>
        </p:txBody>
      </p:sp>
      <p:pic>
        <p:nvPicPr>
          <p:cNvPr id="20" name="Picture 2" descr="H:\DCIM\101MSDCF\DSC06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71" y="1603948"/>
            <a:ext cx="4557010" cy="370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75450"/>
            <a:ext cx="11461687" cy="5089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0" y="464695"/>
            <a:ext cx="4959481" cy="599608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252197" y="126099"/>
              <a:ext cx="4422324" cy="40848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dirty="0" smtClean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Игра   «Волшебный цветочек»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2328" y="1514007"/>
            <a:ext cx="641316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и развитие цветового восприятия.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учить ребенка подбирать по образцу разнообразные предметы (бабочки, жуки), окрашенные в красный, желтый, синий, зеленый цвет к соответствующему фону;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продолжать развивать мелкие движения рук, целенаправленность действий;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формировать зрительно-двигательную координацию и чувство пространства на грани куба;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действовать в соответствии со словесной инструкцией;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создавать эмоционально положительное отношение к результату своих действий.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:\DCIM\101MSDCF\DSC06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442" y="1873771"/>
            <a:ext cx="3999161" cy="337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404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28567" y="422125"/>
            <a:ext cx="4959481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66459" y="494675"/>
            <a:ext cx="657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«Собери картинку»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558" y="1379095"/>
            <a:ext cx="66106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о целостном образе предмета.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–учить детей составлять  картинку целого предмета из двух  частей;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–совершенствовать зрительное восприятие  предмета.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«Фигуры»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представлений о форме предметов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упражнять ребенка в подборе фигурок к отверстиям соответствующих форм (соотнесение по форме);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учить ребенка соблюдать определенную последовательность: показать пальчиком окошко, затем подобрать к нему соответствующую форму.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6" name="Picture 2" descr="H:\DCIM\101MSDCF\DSC06581.JPG"/>
          <p:cNvPicPr>
            <a:picLocks noChangeAspect="1" noChangeArrowheads="1"/>
          </p:cNvPicPr>
          <p:nvPr/>
        </p:nvPicPr>
        <p:blipFill>
          <a:blip r:embed="rId2" cstate="print"/>
          <a:srcRect l="7979" r="4255"/>
          <a:stretch>
            <a:fillRect/>
          </a:stretch>
        </p:blipFill>
        <p:spPr bwMode="auto">
          <a:xfrm>
            <a:off x="7232472" y="1783829"/>
            <a:ext cx="4190304" cy="358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100003"/>
            <a:ext cx="11461687" cy="516499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48281" y="397411"/>
            <a:ext cx="5090984" cy="648072"/>
            <a:chOff x="4852" y="0"/>
            <a:chExt cx="4963699" cy="6480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4852" y="0"/>
              <a:ext cx="4963699" cy="64807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28888" y="0"/>
              <a:ext cx="4315627" cy="6480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469035" y="539645"/>
            <a:ext cx="5502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"Планшет"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4578" y="1753848"/>
            <a:ext cx="5336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азвитие сенсорного восприятия и мелкой моторики пальцев рук.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-закреплять названия основных цветов;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понятие о величине (большой, маленький);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учить ориентироваться на плоскости;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учить действовать согласно словесной инструкции (покажи, найди).</a:t>
            </a:r>
          </a:p>
        </p:txBody>
      </p:sp>
      <p:pic>
        <p:nvPicPr>
          <p:cNvPr id="17" name="Picture 2" descr="H:\DCIM\101MSDCF\DSC06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200" y="1573968"/>
            <a:ext cx="4816838" cy="386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3611442" cy="44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4832" y="1049311"/>
            <a:ext cx="11662347" cy="511164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813" y="447974"/>
            <a:ext cx="691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4657" y="809469"/>
            <a:ext cx="10388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Апробация игрового пособия на занятиях с детьми раннего возраста </a:t>
            </a:r>
          </a:p>
        </p:txBody>
      </p:sp>
      <p:pic>
        <p:nvPicPr>
          <p:cNvPr id="1026" name="Picture 2" descr="H:\DCIM\101MSDCF\DSC06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56" y="2053652"/>
            <a:ext cx="2548326" cy="1911245"/>
          </a:xfrm>
          <a:prstGeom prst="rect">
            <a:avLst/>
          </a:prstGeom>
          <a:noFill/>
        </p:spPr>
      </p:pic>
      <p:pic>
        <p:nvPicPr>
          <p:cNvPr id="1027" name="Picture 3" descr="H:\DCIM\101MSDCF\DSC06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757" y="2096541"/>
            <a:ext cx="2248526" cy="2932660"/>
          </a:xfrm>
          <a:prstGeom prst="rect">
            <a:avLst/>
          </a:prstGeom>
          <a:noFill/>
        </p:spPr>
      </p:pic>
      <p:pic>
        <p:nvPicPr>
          <p:cNvPr id="1028" name="Picture 4" descr="H:\DCIM\101MSDCF\DSC06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069" y="2083632"/>
            <a:ext cx="2848132" cy="2136099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84977" y="13284200"/>
            <a:ext cx="301931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7377" y="13436600"/>
            <a:ext cx="301931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091900" y="15582899"/>
            <a:ext cx="4938887" cy="22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Oksana\Desktop\для Димы\20220311_110011.jpg"/>
          <p:cNvPicPr>
            <a:picLocks noChangeAspect="1" noChangeArrowheads="1"/>
          </p:cNvPicPr>
          <p:nvPr/>
        </p:nvPicPr>
        <p:blipFill>
          <a:blip r:embed="rId7" cstate="print"/>
          <a:srcRect t="23450" b="4852"/>
          <a:stretch>
            <a:fillRect/>
          </a:stretch>
        </p:blipFill>
        <p:spPr bwMode="auto">
          <a:xfrm>
            <a:off x="9251951" y="2057400"/>
            <a:ext cx="2101850" cy="29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3731363" cy="44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882" y="1049311"/>
            <a:ext cx="11299545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774" y="447974"/>
            <a:ext cx="685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122919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4657" y="766119"/>
            <a:ext cx="10388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и родителей по работе с игровым  пособием «Бэби-куб «Мишкины истории»</a:t>
            </a:r>
          </a:p>
        </p:txBody>
      </p:sp>
      <p:pic>
        <p:nvPicPr>
          <p:cNvPr id="19" name="Picture 3" descr="I:\jaTn0ggIk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957" y="2343125"/>
            <a:ext cx="4179692" cy="3134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247136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7812" y="1139252"/>
            <a:ext cx="11479427" cy="48971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43356" y="689548"/>
            <a:ext cx="5128054" cy="2370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4872" y="197708"/>
            <a:ext cx="8541355" cy="54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059" y="1136823"/>
            <a:ext cx="87609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15546" y="1289153"/>
            <a:ext cx="1068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Бэби-куба на занятиях вызывает положительный эмоциональный отклик у детей. Кроме этого: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позволяет повысить мотивацию, познавательную и двигательную активность детей;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способствует своевременной коррекции отклонений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психоречевом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развитии ребёнка.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:\DCIM\101MSDCF\DSC06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99" y="2883987"/>
            <a:ext cx="2172012" cy="2593297"/>
          </a:xfrm>
          <a:prstGeom prst="rect">
            <a:avLst/>
          </a:prstGeom>
          <a:noFill/>
        </p:spPr>
      </p:pic>
      <p:pic>
        <p:nvPicPr>
          <p:cNvPr id="27" name="Picture 2" descr="H:\DCIM\101MSDCF\DSC06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075" y="3540918"/>
            <a:ext cx="2333417" cy="1783829"/>
          </a:xfrm>
          <a:prstGeom prst="rect">
            <a:avLst/>
          </a:prstGeom>
          <a:noFill/>
        </p:spPr>
      </p:pic>
      <p:pic>
        <p:nvPicPr>
          <p:cNvPr id="28" name="Picture 4" descr="H:\DCIM\101MSDCF\DSC06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176" y="3577991"/>
            <a:ext cx="2285984" cy="1783829"/>
          </a:xfrm>
          <a:prstGeom prst="rect">
            <a:avLst/>
          </a:prstGeom>
          <a:noFill/>
        </p:spPr>
      </p:pic>
      <p:pic>
        <p:nvPicPr>
          <p:cNvPr id="29" name="Picture 3" descr="H:\DCIM\101MSDCF\DSC06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1524" y="2817946"/>
            <a:ext cx="1963712" cy="253333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4636" y="704538"/>
            <a:ext cx="1061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проекта для детей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247136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4774" y="944381"/>
            <a:ext cx="11505356" cy="52339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0638" y="840259"/>
            <a:ext cx="5220831" cy="1418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813" y="333632"/>
            <a:ext cx="84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44842" y="629587"/>
            <a:ext cx="92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реализация проекта для педагогов: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6627" y="1519881"/>
            <a:ext cx="7872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разработка и создание коррекционно-развивающих игр для детей раннего возраста;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использование пособия в качестве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материала при проведении диагностики детей раннего возраста;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внедрение инновационных методов и приемов в индивидуальной и групповой работе с детьми раннего возраста, в том числе с детьми с особыми образовательными  потребностями;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квалификации педагогов по вопросу оказания ранней помощи детям в рамках внутрифирменного обучения, а также сотрудничества с организациями-партнёрами;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расширение развивающих условий предметно-пространственной среды.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s://sun9-60.userapi.com/c200724/v200724143/1cd74/ZAdFRio0S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773" y="1482809"/>
            <a:ext cx="2848673" cy="2136505"/>
          </a:xfrm>
          <a:prstGeom prst="rect">
            <a:avLst/>
          </a:prstGeom>
          <a:noFill/>
        </p:spPr>
      </p:pic>
      <p:pic>
        <p:nvPicPr>
          <p:cNvPr id="17" name="Picture 2" descr="D:\МУЗЫКА!!!!\ЛЛЛЛ\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4304" y="3777521"/>
            <a:ext cx="2918087" cy="218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543697"/>
            <a:ext cx="11385589" cy="5548183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624690"/>
            <a:ext cx="7370420" cy="11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3865" y="2290941"/>
            <a:ext cx="10825887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577" y="554636"/>
            <a:ext cx="108828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возраст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это время первоначального знакомства с предметной  деятельностью. Главной составляющей умственного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является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процессе которого подготавливается переход от чувственного к рациональному познанию, от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 к мышлению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формируется основа последующей интеллектуальной деятельности.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включает в себя формирование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 формы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цвета, величины, пространственных отношений между предметами. Также очень важным является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Поэтому очень важно подбирать такие пособия, которые будут целенаправленно способствовать развитию ребенку. Однако в большинстве пособий, предлагаемых на рынке, акцент сделан на внешний вид, а не на их коррекционно-развивающее содержание и пользу для ребенка. Более того, при проектировании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бизикубов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авторами нередко не учитываются целевые ориентиры развития и методика обучения детей раннего возраста. Вот почему для авторов пособия было важно не только создать «Бэби-куб: Мишкины истории», но и продумать дидактические игры с ним, а также сформулировать методические рекомендации по использованию этого пособия.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247136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135" y="1013253"/>
            <a:ext cx="11602995" cy="51651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0638" y="794479"/>
            <a:ext cx="4951008" cy="4578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33632"/>
            <a:ext cx="87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059" y="1136823"/>
            <a:ext cx="87609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17" name="Picture 2" descr="I:\I5_LtkEz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78" y="1708880"/>
            <a:ext cx="3397765" cy="2488364"/>
          </a:xfrm>
          <a:prstGeom prst="rect">
            <a:avLst/>
          </a:prstGeom>
          <a:noFill/>
        </p:spPr>
      </p:pic>
      <p:pic>
        <p:nvPicPr>
          <p:cNvPr id="3075" name="Picture 3" descr="C:\Users\Oksana\Desktop\фото Леонов.А.Л\Новая папка (5)\DSC06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38" y="1723869"/>
            <a:ext cx="3412759" cy="2574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88020" y="4724230"/>
            <a:ext cx="31903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Международной Ярмарки   социально-педагогических инноваций  в Ростове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Великом в 2019 году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9725" y="4302177"/>
            <a:ext cx="36126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выставке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презентации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продуктов инновационной деятельности муниципальной конференции «Инновационная деятельность в системе образования Тутаевского МР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2020 году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14609" y="4392118"/>
            <a:ext cx="3357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родительской конференции  Ярославской области в рамках Службы помощи родителям в 2019 году</a:t>
            </a:r>
          </a:p>
        </p:txBody>
      </p:sp>
      <p:pic>
        <p:nvPicPr>
          <p:cNvPr id="1026" name="Picture 2" descr="I:\BUiNhM_7Xc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008" y="1446968"/>
            <a:ext cx="2388745" cy="318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247136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562" y="889687"/>
            <a:ext cx="11615352" cy="52886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09862" y="674557"/>
            <a:ext cx="4946754" cy="4497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34778"/>
            <a:ext cx="9168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059" y="1136823"/>
            <a:ext cx="87609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371" y="1603949"/>
            <a:ext cx="1108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родительской компетентности  в вопросах развития детей раннего возраста;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обучение родителей детей, нуждающихся в ранней помощи, различным приёмам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включенности родителей в образовательный процесс.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543" y="1049311"/>
            <a:ext cx="68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 для родителей: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Oksana\Desktop\для Димы\20220311_11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638" y="2903838"/>
            <a:ext cx="1594021" cy="3039762"/>
          </a:xfrm>
          <a:prstGeom prst="rect">
            <a:avLst/>
          </a:prstGeom>
          <a:noFill/>
        </p:spPr>
      </p:pic>
      <p:pic>
        <p:nvPicPr>
          <p:cNvPr id="2052" name="Picture 4" descr="C:\Users\Oksana\Desktop\для Димы\20220311_11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281" y="2891481"/>
            <a:ext cx="1563643" cy="3052119"/>
          </a:xfrm>
          <a:prstGeom prst="rect">
            <a:avLst/>
          </a:prstGeom>
          <a:noFill/>
        </p:spPr>
      </p:pic>
      <p:pic>
        <p:nvPicPr>
          <p:cNvPr id="2053" name="Picture 5" descr="D:\МУЗЫКА!!!!\ЛЛЛЛ\20220311_110534.jpg"/>
          <p:cNvPicPr>
            <a:picLocks noChangeAspect="1" noChangeArrowheads="1"/>
          </p:cNvPicPr>
          <p:nvPr/>
        </p:nvPicPr>
        <p:blipFill>
          <a:blip r:embed="rId4" cstate="print"/>
          <a:srcRect t="23063" r="17301" b="16937"/>
          <a:stretch>
            <a:fillRect/>
          </a:stretch>
        </p:blipFill>
        <p:spPr bwMode="auto">
          <a:xfrm>
            <a:off x="5047220" y="3053903"/>
            <a:ext cx="1847850" cy="297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56" y="1041149"/>
            <a:ext cx="11461687" cy="527872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9784" y="854439"/>
            <a:ext cx="4856813" cy="7495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843" y="392017"/>
            <a:ext cx="7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книжка.tif"/>
          <p:cNvPicPr>
            <a:picLocks noChangeAspect="1" noChangeArrowheads="1"/>
          </p:cNvPicPr>
          <p:nvPr/>
        </p:nvPicPr>
        <p:blipFill>
          <a:blip r:embed="rId2" cstate="print"/>
          <a:srcRect l="13852" t="17923" r="16719" b="12568"/>
          <a:stretch>
            <a:fillRect/>
          </a:stretch>
        </p:blipFill>
        <p:spPr bwMode="auto">
          <a:xfrm>
            <a:off x="6591215" y="1336758"/>
            <a:ext cx="3220855" cy="4531999"/>
          </a:xfrm>
          <a:prstGeom prst="rect">
            <a:avLst/>
          </a:prstGeom>
          <a:noFill/>
        </p:spPr>
      </p:pic>
      <p:pic>
        <p:nvPicPr>
          <p:cNvPr id="2" name="Picture 2" descr="C:\Users\Oksana\AppData\Local\Temp\HamsterArc{02e4003d-8d3b-4333-9838-18741a7d25d0}\20220225_124939.jpg"/>
          <p:cNvPicPr>
            <a:picLocks noChangeAspect="1" noChangeArrowheads="1"/>
          </p:cNvPicPr>
          <p:nvPr/>
        </p:nvPicPr>
        <p:blipFill>
          <a:blip r:embed="rId3" cstate="print"/>
          <a:srcRect t="7419" b="28387"/>
          <a:stretch>
            <a:fillRect/>
          </a:stretch>
        </p:blipFill>
        <p:spPr bwMode="auto">
          <a:xfrm>
            <a:off x="1794680" y="1989438"/>
            <a:ext cx="2988594" cy="33723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6757" y="1112108"/>
            <a:ext cx="617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проектной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543697"/>
            <a:ext cx="11385589" cy="5548183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624690"/>
            <a:ext cx="7370420" cy="11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3865" y="2290941"/>
            <a:ext cx="10825887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8543" y="1124262"/>
            <a:ext cx="75850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условий для организации ранней помощи детям  с особенностями в развитии.</a:t>
            </a:r>
          </a:p>
        </p:txBody>
      </p:sp>
      <p:sp>
        <p:nvSpPr>
          <p:cNvPr id="30722" name="AutoShape 2" descr="https://www.ya-roditel.ru/upload/iblock/885/88504ea7de968b047b8cb8cc25aa739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www.ya-roditel.ru/upload/iblock/885/88504ea7de968b047b8cb8cc25aa739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C:\Users\Oksana\Desktop\для Димы\88504ea7de968b047b8cb8cc25aa7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93" y="2893102"/>
            <a:ext cx="3971774" cy="2683238"/>
          </a:xfrm>
          <a:prstGeom prst="rect">
            <a:avLst/>
          </a:prstGeom>
          <a:noFill/>
        </p:spPr>
      </p:pic>
      <p:pic>
        <p:nvPicPr>
          <p:cNvPr id="30727" name="Picture 7" descr="https://avatars.mds.yandex.net/get-zen_doc/1860332/pub_5f3e4b58b7b0706ce695b976_5f3e55eac2089b2c31b3526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524" y="2878112"/>
            <a:ext cx="4062334" cy="2698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543697"/>
            <a:ext cx="11385589" cy="5548183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624690"/>
            <a:ext cx="7370420" cy="11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3865" y="2290941"/>
            <a:ext cx="10825887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4399" y="1244184"/>
            <a:ext cx="10717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существующие методические материалы по развитию детей раннего возраста;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изучить рынок предлагаемых дидактических пособий и их развивающий потенциал;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пособие, обеспечивающее оптимальные условия для развития ребенка раннего возраста;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включить родителей в коррекционно-образовательный процесс.</a:t>
            </a:r>
          </a:p>
        </p:txBody>
      </p:sp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0" y="543697"/>
            <a:ext cx="11385589" cy="5548183"/>
          </a:xfrm>
          <a:prstGeom prst="roundRect">
            <a:avLst>
              <a:gd name="adj" fmla="val 1830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494" y="6334780"/>
            <a:ext cx="35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3789" y="624690"/>
            <a:ext cx="7370420" cy="11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3865" y="2290941"/>
            <a:ext cx="10825887" cy="17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alt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479" y="1274163"/>
            <a:ext cx="107929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педагогической компетенции педагогов и родителей в вопросах развития детей раннего возраста (диагностика); 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-успешное формирование сенсомоторного и общего  развития у детей раннего возраста посредством дидактических игр с пособием «Бэби-куб «Мишкины истории»(мониторинг);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заинтересованности родителей не только в результатах, но и в самом процессе коррекционно-воспитательной работы (анкета).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5627119" cy="44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6239" y="1049311"/>
            <a:ext cx="11323321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9560" y="447974"/>
            <a:ext cx="690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600" y="908685"/>
            <a:ext cx="11154919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 существующих методик по работе с  детьми раннего возраста: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Играем, дружим, растем. Сборник развивающих игр. Группа раннего  возраста.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ФГОС ДО Авторы/составители: Артюхова Ирина Сергеевна,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Белькович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Виктория Юрьевна Издательство:  Русское слово,2015 г.                     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ребенка раннего дошкольного возраста.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Планирование образовательной деятельности. ФГОС. Автор: Литвинова О.Э. Издательство: Детство-Пресс, 2016 г.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воспитание детей раннего возраста Автор/составитель: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Хохрякова Ю.М. Издательство: Сфера 2017г. 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Комплексные развивающие занятия с детьми раннего  возраста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Хомякова Е. Е.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СПб.; ООО                         «ИЗДАТЕЛЬСТВО«ДЕТСТВО- ПРЕСС», 2009. — 128 с.,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                                                                                                               </a:t>
            </a:r>
          </a:p>
          <a:p>
            <a:r>
              <a:rPr lang="ru-RU" sz="1400" dirty="0" smtClean="0"/>
              <a:t>                                                                                                                 </a:t>
            </a:r>
            <a:r>
              <a:rPr lang="ru-RU" sz="2800" dirty="0" smtClean="0"/>
              <a:t>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</a:p>
          <a:p>
            <a:pPr algn="ctr"/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384" y="1528498"/>
            <a:ext cx="724038" cy="100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648" y="2638267"/>
            <a:ext cx="826246" cy="109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319" y="3774186"/>
            <a:ext cx="768121" cy="10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594329" y="20118364"/>
            <a:ext cx="1534649" cy="199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https://sun9-73.userapi.com/impg/KSzhIzZO37SPp8BXjpOZckdmlJHRjfm8hRHWhA/-rXRL6jq9kY.jpg?size=206x300&amp;quality=96&amp;sign=17470e62a72a41abf209b59370ac1ab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" y="4861560"/>
            <a:ext cx="795071" cy="1157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5631255" cy="181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1109272"/>
            <a:ext cx="11284555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4852" y="462964"/>
            <a:ext cx="703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14203"/>
            <a:ext cx="11182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49509" y="1184223"/>
            <a:ext cx="1013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опытом работы коллег по данной теме: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636" y="1933731"/>
            <a:ext cx="101633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средство развития детей раннего возраста»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«Центр развития ребенка – детский сад № 19» г. Сыктывкара, воспитатель Королева Светлана Николаевна;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средство развития детей раннего возраста»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«ЦРР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№1 «Жар-птица» г. Рубцовск, воспитатель Фролова Лариса Юрьевна;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«Развивающий материал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Литвинюк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Юля Юрьевна, г.Москва.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-1"/>
            <a:ext cx="12192000" cy="316872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0" y="6364586"/>
            <a:ext cx="3966925" cy="493414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4054444" y="6364586"/>
            <a:ext cx="3939765" cy="493414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«Бэби-куб»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8081727" y="6364586"/>
            <a:ext cx="4110273" cy="4934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6001" y="909948"/>
            <a:ext cx="5575153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882" y="1049311"/>
            <a:ext cx="11299545" cy="52615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9803" y="447974"/>
            <a:ext cx="6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13" y="794479"/>
            <a:ext cx="11182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sz="1400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Изучение рынка  товаров предлагаемых развивающих пособий в сети интернет</a:t>
            </a:r>
          </a:p>
        </p:txBody>
      </p:sp>
      <p:sp>
        <p:nvSpPr>
          <p:cNvPr id="2052" name="AutoShape 4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1.ozone.ru/s3/multimedia-4/6065070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1.ozone.ru/s3/multimedia-0/60382461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Oksana\Desktop\для Димы\6038246148.jpg"/>
          <p:cNvPicPr>
            <a:picLocks noChangeAspect="1" noChangeArrowheads="1"/>
          </p:cNvPicPr>
          <p:nvPr/>
        </p:nvPicPr>
        <p:blipFill>
          <a:blip r:embed="rId2" cstate="print"/>
          <a:srcRect l="9760" t="2960"/>
          <a:stretch>
            <a:fillRect/>
          </a:stretch>
        </p:blipFill>
        <p:spPr bwMode="auto">
          <a:xfrm>
            <a:off x="3297837" y="3492709"/>
            <a:ext cx="2278504" cy="2450214"/>
          </a:xfrm>
          <a:prstGeom prst="rect">
            <a:avLst/>
          </a:prstGeom>
          <a:noFill/>
        </p:spPr>
      </p:pic>
      <p:sp>
        <p:nvSpPr>
          <p:cNvPr id="2059" name="AutoShape 11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cdn1.ozone.ru/s3/multimedia-r/60998722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C:\Users\Oksana\Desktop\для Димы\6099872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467" y="2023671"/>
            <a:ext cx="2443397" cy="2443397"/>
          </a:xfrm>
          <a:prstGeom prst="rect">
            <a:avLst/>
          </a:prstGeom>
          <a:noFill/>
        </p:spPr>
      </p:pic>
      <p:sp>
        <p:nvSpPr>
          <p:cNvPr id="2064" name="AutoShape 16" descr="https://cdn1.ozone.ru/s3/multimedia-g/6093843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C:\Users\Oksana\Desktop\для Димы\6093843916.jpg"/>
          <p:cNvPicPr>
            <a:picLocks noChangeAspect="1" noChangeArrowheads="1"/>
          </p:cNvPicPr>
          <p:nvPr/>
        </p:nvPicPr>
        <p:blipFill>
          <a:blip r:embed="rId4"/>
          <a:srcRect l="7808" t="7115" r="4286" b="4304"/>
          <a:stretch>
            <a:fillRect/>
          </a:stretch>
        </p:blipFill>
        <p:spPr bwMode="auto">
          <a:xfrm>
            <a:off x="8334531" y="3159052"/>
            <a:ext cx="2458387" cy="2477250"/>
          </a:xfrm>
          <a:prstGeom prst="rect">
            <a:avLst/>
          </a:prstGeom>
          <a:noFill/>
        </p:spPr>
      </p:pic>
      <p:pic>
        <p:nvPicPr>
          <p:cNvPr id="2066" name="Picture 18" descr="C:\Users\Oksana\Desktop\для Димы\211897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59" y="2103746"/>
            <a:ext cx="2380348" cy="2648137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15982" y="909948"/>
            <a:ext cx="5575153" cy="194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7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1287</Words>
  <Application>Microsoft Office PowerPoint</Application>
  <PresentationFormat>Произвольный</PresentationFormat>
  <Paragraphs>259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Репецкий</dc:creator>
  <cp:lastModifiedBy>Oksana</cp:lastModifiedBy>
  <cp:revision>255</cp:revision>
  <cp:lastPrinted>2022-03-11T05:48:20Z</cp:lastPrinted>
  <dcterms:created xsi:type="dcterms:W3CDTF">2019-12-05T08:36:01Z</dcterms:created>
  <dcterms:modified xsi:type="dcterms:W3CDTF">2022-03-13T18:49:09Z</dcterms:modified>
</cp:coreProperties>
</file>